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территории, границы и географическое положение страны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Территория, границы и положение страны определяют её возможности и ограничения.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характеристики важны для географии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границы и положение помогают сравнивать страны, понимать их ресурсы, связи, безопасность и условия жизни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России, что делает её крупнейшей страной мира по территории.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площадь усиливает природное разнообразие, но увеличивает расстояния, усложняя управление и транспортные связи.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World Factbook, 2024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разрыв между Россией и другими крупнейшими государствами особенно велик.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площади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значительно превосходит ближайших конкурентов по площади, поэтому её территория требует особой организации связей и управления.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World Factbook, 2024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территории и её влияние на освоение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Сокращает средние расстояния между районами, облегчает управление и делает транспортную сеть более экономичной и связной.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 время и стоимость перевозок, а также усиливает различия между удалёнными частями страны.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Расчленённая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полуострова и удалённые участки требуют сложной системы коммуникаций, снабжения и координации.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очертания территории, тем труднее равномерно развивать инфраструктуру и поддерживать устойчивые внутренние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государственных границ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различаются по природной основе и по роли в международных связях государства.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выполняют не только разделительную, но и защитную, транспортную и хозяйственную функции.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оценки географического положения страны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школьной географии: от физического положения к хозяйственным последствиям.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Широтное и меридианное положение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Широтное положение определяет количество солнечной радиации, длительность сезонов и набор природных зон. Чем севернее территория, тем меньше тепла получает поверхность.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Меридианное положение показывает протяжённость с запада на восток и связано с разницей во времени, что влияет на согласование жизни в регионах.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пояса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России 11 часовых поясов, поэтому управление, транспорт и хозяйственная деятельность требуют точной координации между удалёнными территориями.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сухопутных соседей имеет Россия, что усиливает её транзитное и торговое значение.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соседей, тем шире возможности для торговли, миграции и развития приграничной инфраструктуры и логистики.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рубежи особенно важны для портов, арктических маршрутов и доступа к морским ресурсам.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границ России по видам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морской протяжённости показывает, что для России морские коммуникации столь же значимы, как и сухопутные 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 искусственные границы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границы проходят по рекам, горам, морям и озёрам. Они хорошо видны на местности и часто помогают ориентироваться, потому что опираются на устойчивые элементы ландшафта и рельефа.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 решению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границы устанавливаются по меридианам, параллелям или административным соглашениям. Их удобнее точно наносить на карту, но в природе они нередко не имеют заметных внешних ориентиров.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 обычно удобны для контроля территории, однако не всегда совпадают с историческими, этническими или хозяйственными границами расселения. Поэтому они не решают всех задач разграничения.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границы влияет на безопасность, транспортные связи и освоение приграничных районов. Чем понятнее и стабильнее рубеж, тем проще организовать управление территорией и международные контакты.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как зона контакта и контроля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суверенитета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показывает пределы территории страны, но её значение не сводится к линии на карте. Она определяет, где действуют национальные законы, контроль и режим охраны.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границы размещаются пункты пропуска, дороги, таможенные посты и службы охраны. Эта сеть нужна для регулирования потоков людей, грузов и транспорта, а также для обеспечения безопасности.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взаимодействия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районы становятся местом интенсивных контактов: здесь развиваются торговля, транзит, сервис и совместные проекты. Одновременно возрастает роль контроля и координации международных связей.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приграничья
</a:t>
            </a:r>
            <a:pPr algn="l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сочетают несколько задач: защиту рубежей, обслуживание перевозок и поддержку внешних контактов. Поэтому их развитие во многом зависит от качества инфраструктуры и режима пересечения границы.
</a:t>
            </a:r>
            <a:endParaRPr lang="en-US" sz="11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 которым оценивают географическое положение
</a:t>
            </a:r>
            <a:endParaRPr lang="en-US" sz="2168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география: факторы оценки географического положения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признаков помогает увидеть, какие преимущества и ограничения даёт положение территории.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оценивают по сочетанию выгодных связей и естественных ограничений; решающими становятся выход к морю, доступ к магистралям и близость к рынкам.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Экономико-географическое положение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крупным центрам спроса сокращает путь товара до потребителя. Это снижает транспортные издержки, ускоряет обмен и делает производство более устойчивым к внешним колебаниям.
</a:t>
            </a:r>
            <a:endParaRPr lang="en-US" sz="937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перевозки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рядом с сырьевыми базами и промышленными узлами облегчает кооперацию предприятий. Сокращаются затраты на доставку ресурсов, а связи между отраслями становятся более плотными.
</a:t>
            </a:r>
            <a:endParaRPr lang="en-US" sz="925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производство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транспортных коридорах повышает доступность территории для грузов и людей. Это усиливает транзитную роль, привлекает сервисные функции и поддерживает развитие логистики.
</a:t>
            </a:r>
            <a:endParaRPr lang="en-US" sz="975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Магистрали и узлы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энергетическим базам и надёжным сетям снижает издержки на хозяйственную деятельность. В неблагоприятном положении зависимость от инфраструктуры возрастает, а экономические связи становятся дороже.
</a:t>
            </a:r>
            <a:endParaRPr lang="en-US" sz="848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инфраструктура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территория создаёт не только ресурсный потенциал, но и серьёзные организационные задачи: чем больше пространство, тем важнее транспорт, связь и согласованное управление.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большой территории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почти равновесны: масштаб даёт возможности, но требует высоких затрат на инфраструктуру и координацию.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школьной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347" y="1392109"/>
            <a:ext cx="435356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12" y="2077064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37" y="2781486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мира: стратегические особенности положения
</a:t>
            </a:r>
            <a:endParaRPr lang="en-US" sz="1743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сразу в двух частях света, поэтому её пространство соединяет европейские и азиатские направления развития, а также разные хозяйственные и транспортные связи.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часть Евразии задаёт суровые природные условия на значительной площади страны. Это влияет на расселение, сезонность работ и стоимость освоения удалённых территорий.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положение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Северному Ледовитому и Тихому океанам, а также к Балтийскому, Чёрному и Каспийскому морям расширяет внешние связи и усиливает морское значение страны.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выходы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территории формирует несколько крупных направлений движения грузов и людей. Для страны особенно важны морские маршруты, сухопутные коридоры и связи между макрорегионами.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направления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делает Россию заметным участником международной торговли, энергетических потоков и транзита. Это усиливает значение страны в связях между Европой и Азией.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роль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географическое положение влияет на хозяйство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положение территории постепенно формирует условия жизни населения и специализацию регионов.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41" y="916453"/>
            <a:ext cx="2001519" cy="2159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2466" y="916376"/>
            <a:ext cx="2001519" cy="215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725" y="916453"/>
            <a:ext cx="2001300" cy="215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1250" y="916325"/>
            <a:ext cx="1995000" cy="215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отделён от основной территории страны и имеет особую роль в морских и сухопутных связях. Здесь особенно заметны логистика, пограничные сервисы и ориентация на внешние рынки, а положение усиливает значение транспортных коридоров.
</a:t>
            </a:r>
            <a:endParaRPr lang="en-US" sz="824" dirty="0"/>
          </a:p>
        </p:txBody>
      </p:sp>
      <p:sp>
        <p:nvSpPr>
          <p:cNvPr id="11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область: анклав у моря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морю и азиатским рынкам поддерживает порты, судоходство, рыболовство и переработку грузов. Географическое положение делает край важным узлом международных перевозок и морской торговли.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Приморский край: окно в Азиатско-Тихоокеанский регион
</a:t>
            </a:r>
            <a:endParaRPr lang="en-US" sz="964" dirty="0"/>
          </a:p>
        </p:txBody>
      </p:sp>
      <p:sp>
        <p:nvSpPr>
          <p:cNvPr id="14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 создаёт природные ограничения, но одновременно формирует транзитные направления между районами страны. Здесь сочетаются сельское хозяйство, транспортные связи и услуги, связанные с активным движением населения.
</a:t>
            </a:r>
            <a:endParaRPr lang="en-US" sz="820" dirty="0"/>
          </a:p>
        </p:txBody>
      </p:sp>
      <p:sp>
        <p:nvSpPr>
          <p:cNvPr id="15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Кавказ: горный барьер и коридор
</a:t>
            </a:r>
            <a:endParaRPr lang="en-US" sz="1130" dirty="0"/>
          </a:p>
        </p:txBody>
      </p:sp>
      <p:sp>
        <p:nvSpPr>
          <p:cNvPr id="16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не имеет морского выхода, но выгодно расположен на крупных речных и сухопутных магистралях. Это поддерживает промышленность, переработку, транспорт и связь с другими регионами России.
</a:t>
            </a:r>
            <a:endParaRPr lang="en-US" sz="922" dirty="0"/>
          </a:p>
        </p:txBody>
      </p:sp>
      <p:sp>
        <p:nvSpPr>
          <p:cNvPr id="17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Поволжье: внутренний узел страны
</a:t>
            </a:r>
            <a:endParaRPr lang="en-US" sz="1130" dirty="0"/>
          </a:p>
        </p:txBody>
      </p:sp>
      <p:sp>
        <p:nvSpPr>
          <p:cNvPr id="18" name="Text 9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положения на развитие регионов
</a:t>
            </a:r>
            <a:endParaRPr lang="en-US" sz="17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географического положения разных стран
</a:t>
            </a:r>
            <a:endParaRPr lang="en-US" sz="2461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школьной географии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площадь, морские связи и соседство влияют на транспортную роль и хозяйственные возможности стран.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Безморные страны сильнее зависят от сухопутных связей, островные — от морских, а центральное положение повышает транзитное значение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Территория, границы и географическое положение вместе определяют возможности страны и её ограничения. Именно они задают масштаб хозяйства, уровень связности, безопасность и место государства в системе международных отношений.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2026-06-03T00:32:46Z</dcterms:created>
  <dcterms:modified xsi:type="dcterms:W3CDTF">2026-06-03T00:32:46Z</dcterms:modified>
</cp:coreProperties>
</file>