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растения: главные черты и значение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— крупнейшая группа растений с цветками и плодами, важные для природы и человека.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распространение покрытосеменных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появились около 140 млн лет назад, быстро распространились по всей Земле и сегодня включают около 300 000 видов, встречающихся в разных климатических зонах.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цветка: основные части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Чашелистики оберегают молодой бутон, предохраняя его от повреждений до распускания.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Тычинки — мужские органы, вырабатывающие пыльцу, которая содержит мужские половые клетки.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состоит из цветоножки, на которой располагаются чашелистики и лепестки, формирующие защиту и привлечение опылителей.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Пестик — женская часть цветка с завязью, содержащей семяпочки, где развиваются будущие семена.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Листья, стебли и корни: строение и функции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строение листьев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обеспечивают фотосинтез и газообмен, имеют различные формы и размеры для адаптации к условиям среды.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стеблей и корней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Стебли поддерживают растение и транспортируют воду и питательные вещества, а корни фиксируют растение в почве и всасывают из неё влагу и минеральные соли.
</a:t>
            </a:r>
            <a:endParaRPr lang="en-US" sz="10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покрытосеменных растений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0000" y="1903300"/>
            <a:ext cx="1563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семени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семени развивается зародыш, обеспеченный питательными веществами для будущего роста.
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120252" y="1903300"/>
            <a:ext cx="1563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Прорастание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благоприятных условиях семя набухает и начинается рост проростка.
</a:t>
            </a:r>
            <a:endParaRPr lang="en-US" sz="700" dirty="0"/>
          </a:p>
        </p:txBody>
      </p:sp>
      <p:sp>
        <p:nvSpPr>
          <p:cNvPr id="12" name="Text 4"/>
          <p:cNvSpPr txBox="1"/>
          <p:nvPr/>
        </p:nvSpPr>
        <p:spPr>
          <a:xfrm>
            <a:off x="3790503" y="1903300"/>
            <a:ext cx="1563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Проросток развивается в молодое, затем взрослое растение с полноценными органами.
</a:t>
            </a:r>
            <a:endParaRPr lang="en-US" sz="700" dirty="0"/>
          </a:p>
        </p:txBody>
      </p:sp>
      <p:sp>
        <p:nvSpPr>
          <p:cNvPr id="13" name="Text 5"/>
          <p:cNvSpPr txBox="1"/>
          <p:nvPr/>
        </p:nvSpPr>
        <p:spPr>
          <a:xfrm>
            <a:off x="5460755" y="1903300"/>
            <a:ext cx="1563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Цветение и опыление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растении формируются цветки, привлекающие опылителей для переноса пыльцы.
</a:t>
            </a:r>
            <a:endParaRPr lang="en-US" sz="700" dirty="0"/>
          </a:p>
        </p:txBody>
      </p:sp>
      <p:sp>
        <p:nvSpPr>
          <p:cNvPr id="14" name="Text 6"/>
          <p:cNvSpPr txBox="1"/>
          <p:nvPr/>
        </p:nvSpPr>
        <p:spPr>
          <a:xfrm>
            <a:off x="7131026" y="1903300"/>
            <a:ext cx="1563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и плодоношение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оплодотворения формируются плоды с новыми семенами, завершая цикл.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оплодотворение — уникальный процесс цветковых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спермия объединяется с центральной клеткой зародышевого мешка, образуя эндосперм, который служит питательной тканью.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обеспечивает эффективное питание и развитие семян, улучшая выживаемость потомства.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спермия сливается с яйцеклеткой, формируя зиготу — будущий зародыш растения.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размер покрытосеменных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Миниатюрные водные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Вольфия — самое маленькое цветковое растение, почти незаметное невооруженным глазом, живёт в пресных водоёмах и быстро растёт.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Гиганты среди деревьев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Секвойя достигает высоты до 115 метров, являясь одним из самых высоких растений на планете и долговечным живым организмом.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включают деревья, кустарники, травы, лианы и эпифиты, каждый вид адаптирован к своей среде обитания.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и плод: строение и значение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содержит зародыш, запас питательных веществ и защитную оболочку, обеспечивая развитие нового растения.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защищают семена и способствуют их распространению с помощью животных, ветра или воды.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Сочные плоды, как яблоки и ягоды, привлекают животных, способствуя распространению семян.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плоды, например орехи и бобы, защищают семена и распространяются механическими способами.
</a:t>
            </a:r>
            <a:endParaRPr lang="en-US" sz="10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покрытосеменных происходит перекрестно с помощью насекомых, ветра, воды и животных, что повышает разнообразие и жизнеспособность потомства.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Самоопыление встречается у некоторых видов, а уникальные примеры включают опыление птицами и летучими мышами, расширяя спектр взаимодействий.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Опыление: способы и примеры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однодольных и двудольных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отличия между двумя классами покрытосеменных растений, важными для их идентификации и классификации.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признаки однодольных и двудольных существенно различаются, что позволяет их легко отличать.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покрытосеменных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растения выделяют кислород, формируя атмосферу, необходимую для дыхания животных и человека, а также регулируют газовый баланс на планете.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создают многоярусные биоценозы — сложные сообщества, в которых живут разнообразные животные, обеспечивая среду обитания и пищу.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защищают почву от эрозии, регулируют микроклимат и участвуют в круговороте питательных веществ, поддерживая здоровье экосистем.
</a:t>
            </a:r>
            <a:endParaRPr lang="en-US" sz="11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0977" y="1564732"/>
            <a:ext cx="419738" cy="479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16495"/>
            <a:ext cx="449100" cy="449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97869"/>
            <a:ext cx="449100" cy="35928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60966" y="4074102"/>
            <a:ext cx="419738" cy="479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и человек: практическая ценность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продукция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Злаки, овощи и фрукты покрытосеменных служат основой питания людей по всему миру, обеспечивая необходимые витамины и энергию.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Лекарственные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медикаментов получают из цветковых растений, включая лечебные экстракты и травы, применяемые в медицине и народных рецептах.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и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снабжают человека льном и хлопком — основой текстильной промышленности для изготовления одежды и бытовых тканей.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Строительные и промышленные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Древесина, масла, смолы и бумага производятся из цветковых растений и важны для строительства, производства упаковки и промышленности.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300" y="1350742"/>
            <a:ext cx="4121700" cy="1670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700" y="3022375"/>
            <a:ext cx="4122300" cy="1670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сельскохозяйственные культуры — покрытосеменные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55250" y="170445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 и пшеница — питание миллиардов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 и пшеница занимают ключевое место в сельском хозяйстве как основные хлебные злаки. Они выращиваются на огромных территориях и обеспечивают калорийный фундамент рациона многих народов.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55250" y="337619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и помидор — овощи с важной ролью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и помидоры являются незаменимыми овощами в рационе. Благодаря селекции эти культуры освоили разные климатические зоны и увеличили урожайность для глобального потребления.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покрытосеменных среди всех растений мира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покрытосеменных объясняется их эволюционными преимуществами, такими как цветок и плод, способствующими успеху в разнообразных условиях.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составляют основную часть растительного мира, что отражает их важную роль в экосистемах и влияние на биосферу.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исследования, 2023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опылению и распространению семян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лепестки и сладкий нектар привлекают опылителей — насекомых и птиц, обеспечивая эффективное перекрестное опыление у многих цветковых.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имеют разнообразные формы: крылатые для ветрового распространения, липкие — для переносчиков на животных, съедобные — для привлечения поедателей.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семена имеют водонепроницаемую оболочку, что позволяет им распространяться с помощью воды, расширяя ареал растения в водных и прибрежных зонах.
</a:t>
            </a:r>
            <a:endParaRPr lang="en-US" sz="12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виды покрытосеменных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Лотос обитает в водоёмах и важен для экологии, но страдает от загрязнения и осушения водоёмов, что снижает его численность.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Хохлатка — тенелюбивое растение, редкое в природных экосистемах, часто встречающееся в зоне риска из-за хозяйственной деятельности.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Венерин башмачок — редкий орхидейный цветок, который нуждается в защите из-за утраты природных местообитаний и сбора человеком.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Краснодеревцы — ценные древесные виды, находящиеся под угрозой вырубки и сокращения ареалов, поэтому внесены в Красную книгу России.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Секвойя — самое высокое цветковое дерево достигает высоты до 115 метров, доминируя в лесах Северной Америки и символизируя природную мощь и долговечность.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Баобаб известен самым толстым стволом диаметром до 11 метров, а водный представитель Вольфия — самое миниатюрное цветковое растение менее миллиметра в размере.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Рекордсмены среди покрытосеменных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жизненного цикла цветковых растений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покрытосеменных от семени до плодоносящего организма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покрытосеменных в круговороте веществ и пищевых цепях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служат основой пищевых цепей, обеспечивая питание разнообразным животным, а также человеку как первичные продуценты.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участвуют в обмене углерода и воды, поддерживая баланс биогеохимических циклов и устойчивость природных сообществ.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осуществляют фотосинтез — главный процесс создания органики и выделения кислорода в экосистемах на Земле.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7000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покрытосеменных для природы и человека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07950"/>
            <a:ext cx="34818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формируют основу биосферы, поддерживают жизнь и экономику. Их сохранение — ключ к устойчивому будущему и балансу природных систем.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2026-05-07T14:48:59Z</dcterms:created>
  <dcterms:modified xsi:type="dcterms:W3CDTF">2026-05-07T14:48:59Z</dcterms:modified>
</cp:coreProperties>
</file>