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воды, ледники и ветер — как они меняют Землю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воды, ледники и ветер постоянно переделывают ландшафты: размывают, переносят и откладывают частицы.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не остаётся одинаковым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меняется из-за разных внешних сил. Там, где есть дожди и уклон, сильнее работает вода; в холодных высоких местах накапливается лёд; а в сухих районах ветер поднимает пыль и песок.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воды: работа рек и ручьёв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 размывают берега и дно, унося песок, глину и мелкие камешки. Это называют эрозией — процессом, который постепенно «вгрызается» в поверхность.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эрозии растёт на крутых склонах и во время сильных дождей или весеннего половодья. Тогда воды становится больше, она течёт быстрее и активнее разрушает породы.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течении реки часто происходит другое: частицы оседают. Когда скорость уменьшается, вода уже не может удерживать всё, что унесла, и наносы откладываются по берегам и на дне.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защищают поверхность: корни удерживают почву, а их отсутствие усиливает выдувание и размыв. Твёрдые породы разрушаются медленнее.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реке размывать поверхность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 размыв влияют уклон и скорость: они «заставляют» воду работать энергичнее. Остальные факторы усиливают или ослабляют этот эффект.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качественных факторов по описанным закономерностям (без привязки к конкретным измерениям).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рельефа, которые создаёт река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формирует излучины и поймы: в поворотах течение то усиливается, то замедляется. Там, где вода замедляется, песок и ил оседают, и берега постепенно меняют очертания.
</a:t>
            </a:r>
            <a:endParaRPr lang="en-US" sz="961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более медленных участках и у старых русел появляются старицы. Ниже по течению часто возникают террасы, а в устьях накапливается много наносов — так образуются дельты и новые мелководные площади.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разрушает, переносит и откладывает породы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стадии: от дождя или таяния до осаждения частиц в спокойных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 одновременно могут разрушать, переносить и откладывать частицы: одна река в разных местах выполняет все три процесса.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действия текучих вод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понять, где в реке скорость уменьшается или увеличивается, становится ясно, почему одни участки «размываются», а другие «растут» за счёт наносов.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по механике речных процессов.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Ледники: большие массы льда, которые движутся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выпадает чаще, чем успевает растаять за тёплое время года. Он накапливается на поверхности и со временем перекрывает более старые слои.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в фирн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слои снега давят на нижние. Снег уплотняется и превращается в фирн — промежуточное состояние между снегом и льдом.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накопление идёт долго и температура низкая, фирн постепенно превращается в лёд. Так формируется ледниковая масса.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 и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собственной тяжести ледник начинает медленно «ползти» вниз. Он захватывает камни, песок и щебень, перенося их по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ледник изменяет поверхность земли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шлифует скалы: он царапает поверхность и вырывает куски пород. Обломки могут оказаться внутри льда, на его поверхности и у кромки, усиливая «срезание».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можно узнать работу ледника: видны царапины, сглаженные участки и крупные валуны, перенесённые на большое расстояние. В итоге ландшафт становится более «отшлифованным» и грубым одновременно.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U-образные долины появляются там, где ледник «обрабатывал» широкую часть горной системы. Кар — это чашеобразные углубления у истоков.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рельефа, связанные с ледниками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разрушение — не единственная роль ледника. Он также создаёт новые формы, которые сохраняются после отступления льда.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важности форм по учебному описанию (без привязки к конкретным регионам и данным).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снежинки к ледниковой морене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→ фирн → лёд → движение ледника → перенос обломков → отложение морены (несортированные фрагменты разного размера).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сила, которая переносит песок и пыль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частиц в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поднимает в воздух мелкие частицы, которые почти не видны по отдельности. Если поверхность сухая и ровная, поток воздуха легче разгоняется и перенос ускоряется.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пыли на большие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уже подняты, ветер переносит их по ветровому следу. Пыль может уноситься далеко от места, где она поднялась, и оседать позже.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песка и «шлифовка» камней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Песчинки, летящие вместе с воздухом, ударяют о камни и слабые породы. Так постепенно сглаживаются выступы и поверхность становится более отполированной.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там, где мало преград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особенно велика при слабом растительном покрове и на сухих почвах. Растения и преграды удерживают частицы, поэтому без них ветер работает эффективнее.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 и направление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создаёт эоловые формы: барханы, дюны и песчаные гряды. Внешний вид зависит от направления ветра и количества песка. На бархане хорошо различимы пологий и крутой склоны.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Эоловые формы рельефа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дюны меняют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скапливается на подветренной стороне, а с наветренной — переносится дальше. Поэтому форма постепенно перестраивается: как будто «перекатывается» гряда. Такие формы особенно типичны для пустынь.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открытому песку и слабая защита поверхности растениями усиливают подхват частиц. В лесу корни удерживают почву и уменьшают выдувание.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ветер работает сильнее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условному сравнению максимум приходится на пустыни, где нет преград. Минимум — в лесах: там меньше пыли в воздухе и слабее перенос песка.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описанным природным условиям; значения — условная шкала для наглядности (без измерительных данных).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77" y="1846057"/>
            <a:ext cx="5909045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 по-разному переносят материалы и создают характерные формы рельефа. Одна и та же планета получает разные «результаты» в разных природных условиях.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работы воды, ледника и ветра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 — «набор» переносимых частиц и место замедления потока: для воды это нижние участки течения и устья, для ледника — край, для ветра — подветренные зоны.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процессов, согласованное с содержанием урока.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овраг, морена и дюна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принцип: разрушение → перенос → накопление, но главный итог разный у каждой силы (вода — овраг, ледник — морена, ветер — дюна).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 внешних сил влияет на человека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берегов и овраги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 могут размывать берега рек и вызывать размыв на полях и вдоль дорог. При сильных дождях появляются паводки и углубляются овраги.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из-за таяния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опасны не только как массы льда. Их таяние может усиливать потоки воды в горах, меняя режим стока и увеличивая нагрузку на русла ниже по склону.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песок от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пыль и песок: иногда они попадают на дороги и перекрывают видимость. В засушливых районах это ухудшает условия жизни и хозяйственную деятельность.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Защита: природа как щит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уменьшения ущерба используют посадку деревьев и укрепление берегов. Сохранение растительного покрова помогает удерживать почву и снижает выдувание частиц ветром.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воды и сильнее уклон, тем эффективнее работа рек. Для ледников критичны холод и накопление снега. Для ветра — сухость и открытая поверхность.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усиливают работу внешних сил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вывод: внешняя сила «усиливается» при наличии материала и условий для его перемещения. Растительность обычно снижает разрушение и перенос.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 из описания темы; значения — условная шкала для наглядности (без привязки к измерениям).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воды, льда и ветра на Земле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формируют широкие долины и дельты. Так проявляются процессы размыва и накопления: частицы переносятся течением и оседают там, где вода замедляется.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создают горный рельеф. Примеры связаны с высокими широтами и горами: Альпы и Исландия показывают, как лед «перепахивает» долины и оставляет следы движения.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особенно активно формирует песчаные территории. Сахара и Каракумы — примеры того, как песок переносится и накапливается, образуя барханы и дюны в сухих зонах.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Земля меняется под действием воды, льда и ветра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воды, ледники и ветер постоянно изменяют поверхность Земли: разрушают породы, переносят обломки и откладывают их в новых местах. Их работа зависит от климата, рельефа и растительности.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2026-05-12T23:01:16Z</dcterms:created>
  <dcterms:modified xsi:type="dcterms:W3CDTF">2026-05-12T23:01:16Z</dcterms:modified>
</cp:coreProperties>
</file>