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учиться интересно?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рождается из любопытства, игры, понятной цели и доброй поддержки.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 открывает урок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внимание легче удержать, когда новое связано с домом, школой и знакомыми явлениями. Тогда урок окружающего мира становится понятным, живым и почти как маленькое открытие.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74738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интерес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будит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слышит вопрос «почему?» или «как?», у него появляется желание искать ответ. Урок сразу становится похожим на поиски, а не на скучное повторение.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Сюрприз удерживает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факт, загадка или яркая картинка помогают быстро включиться в работу. Мозг словно говорит: «Стоп, это интересно!», и хочется узнать продолжение.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с героем и маленькой трудностью делает тему понятнее. Ребёнку легче следить за сюжетом и запоминать новое, когда хочется узнать, чем всё закончится.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похожа на жизнь ребёнка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 взят из класса, перемены или школьного двора, первоклассник быстрее понимает смысл задания. Знакомая ситуация не пугает и сразу вызывает отклик.
</a:t>
            </a:r>
            <a:endParaRPr lang="en-US" sz="914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 семье, домашних делах и привычных предметах помогают ребёнку узнавать себя в уроке. Тогда новый материал кажется не чужим, а почти своим.
</a:t>
            </a:r>
            <a:endParaRPr lang="en-US" sz="938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деревьями, птицами, снегом или дождём особенно интересны, потому что всё это можно увидеть самому. Урок окружающего мира становится настоящим наблюдением, а не только рассказом.
</a:t>
            </a:r>
            <a:endParaRPr lang="en-US" sz="914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задание связано с прогулкой, игрой или знакомой улицей, ребёнку легче отвечать. Он вспоминает собственный опыт и чувствует, что знает что-то важное.
</a:t>
            </a:r>
            <a:endParaRPr lang="en-US" sz="9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делают учёбу живее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Виктория за 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викторина помогает отвечать быстро и без лишнего напряжения. Ребёнок старается вспомнить, а не боится длинного ответа, поэтому включается в работу охотнее.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030100" y="24087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 паре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поиск пары превращает задание в маленькое расследование. Нужно сравнивать, замечать признаки и проверять свои догадки — почти как детектив, только без плаща.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1232703" y="3009725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загадки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загадки и простые задания помогают пробовать снова, если не получилось с первого раза. В игре ошибка воспринимается спокойнее, а интерес не исчезает.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424296" y="36040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парной или командной игре ребёнку легче участвовать, потому что рядом есть поддержка. Совместный ответ часто получается увереннее, чем одиночный и очень серьёзный.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23265" y="42007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Эстафета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эстафета или смена задания оживляет урок. Движение, смена действий и лёгкое соревнование помогают первоклассникам не уставать и дольше сохранять интерес.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интерес на уроке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урока для 1 класса: от вопроса и короткого действия к успеху и желанию узнать больше.
</a:t>
            </a:r>
            <a:endParaRPr lang="en-US" sz="1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вопрос и короткий шаг помогают первокласснику не теряться на уроке.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ясный шаг удобнее длинной инструкции: ребёнок быстрее понимает задачу, начинает действовать и не успевает устать от самого начала.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подходы к обучению в 1 классе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помогают узнавать новое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 путь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ответ не ставит точку. Он подсказывает, где нужно ещё потренироваться, и помогает понять, какой кусочек темы пока остаётся неясным.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помогает думать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взрослый не торопится ругать, ребёнок не закрывается и смелее рассуждает вслух. В такой атмосфере легче искать правильный ответ вместе.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Старание важно не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замечают не только результат, но и старание, ребёнок увереннее пробует снова. Тогда ошибка воспринимается не как беда, а как шаг к знанию.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продолжается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Ластик, карандаш и лупа хорошо напоминают: ответ можно исправить, проверить и уточнить. Учёба становится похожей на добрый поиск, а не на наказание.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538" y="1773923"/>
            <a:ext cx="165375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4856" y="1773923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49414"/>
            <a:ext cx="206700" cy="21336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делать учитель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Удивить вопросом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вопрос в начале урока сразу собирает внимание. Он не даёт детям скучать и мягко подводит к теме, словно открывает дверь в новое.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на деле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опыт, наблюдение или рассматривание предмета делают тему понятной без лишних слов. Когда можно увидеть всё своими глазами, интерес держится дольше.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добрый сюрприз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фрагмент, необычный предмет или маленькая неожиданность помогают не засыпать на парте. Урок становится живым, а не одинаковым от начала до конца.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Менять виды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дети то слушают, то отвечают, то выбирают карточку, внимание не устаёт. Смена действий помогает первоклассникам оставаться включёнными и не зевать тайком.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говорить и задавать вопросы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говорит свою версию ответа, он лучше понимает, что уже знает, а что ещё нужно проверить. Мысль, произнесённая вслух, запоминается крепче.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 паре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обсуждение с соседом помогает спокойно высказать мнение без страха. В паре легче попробовать ответ, а потом уже рассказать его всему классу.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без стеснения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можно спросить учителя, урок не превращается в загадку с закрытой дверью. У ребёнка появляется чувство, что его мысль важна и нужна.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обсуждение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разговор в группе делает тему понятнее, потому что дети слышат разные идеи. Иногда чужая версия вдруг подсказывает то, до чего сам бы не додумался.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Физкультминутка помогает снова думать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Снимает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движение помогает глазам, спине и рукам отдохнуть. После короткой разминки ребёнку легче снова слушать, не ёрзать и спокойно продолжать задание.
</a:t>
            </a:r>
            <a:endParaRPr lang="en-US" sz="914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Возвращает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в ладоши, шаг на месте или потягивание быстро переключают мозг с утомления на работу. Класс будто нажимает кнопку «обновить».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урок бодрее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движения между заданиями оживляют занятие и не дают ему стать слишком однообразным. Даже серьёзный урок после паузы кажется чуть легче.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разминка не отнимает время, а экономит его, потому что дети быстрее собираются с силами. После движения им проще выполнять следующий шаг.
</a:t>
            </a:r>
            <a:endParaRPr lang="en-US" sz="9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делает учёбу личной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получает простую возможность выбрать карандаш, карточку или способ ответа. Сразу появляется чувство: я сам участвую в уроке.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способ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отвечает устно, другой показывает картинку, третий работает в паре. Когда путь к ответу не один, детям спокойнее начинать.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Моё мнение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маленькое решение делает урок личным и понятным. Первоклассник чувствует себя не зрителем, а настоящим участником, и интерес к заданию растёт.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запоминаются лучше сухих правил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теме есть герой, у детей сразу появляется интерес: что с ним случится дальше? История помогает следить за событием, а не просто слушать правило.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и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героя возникает проблема, хочется помочь ему найти решение. Так новый материал воспринимается как маленькое расследование, где каждый шаг имеет смысл.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 выводом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история заканчивается ясным ответом или полезным выводом. После такого сюжета ребёнок лучше помнит тему, потому что сам следил за её развитием.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Доброжелательный класс помогает учиться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говорить смело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классе спокойно, ребёнок не боится поднять руку и сказать ответ вслух. Ему легче пробовать, даже если он пока не совсем уверен.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не пугает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одноклассники не смеются, а учитель помогает спокойно, ошибка становится частью учёбы. Тогда ребёнок думает свободнее и не прячет свой ответ.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Старание замечают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за попытку поддерживает лучше, чем длинные замечания. Первокласснику важно чувствовать, что его труд видят и ценят.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безопасно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поддержка создают спокойную атмосферу. В такой обстановке дети охотнее задают вопросы, слушают друг друга и чувствуют себя уверенно.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дома поддержать любопытство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 книгой и вопросами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мама читает короткий рассказ, а ребёнок ищет в книге знакомые картинки и слова. Потом они считают предметы на иллюстрации и обсуждают, что удивило больше всего.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и дочь смотрят на подоконник, где растёт зелёный росток, и замечают, как он изменился за неделю. Рядом лежат карандаши и листок с маленькими наблюдениями, почти как у настоящих исследователей.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мастерская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помогает вырезать поделку, а мальчик выбирает цвет и рассказывает, что сделал бы по-другому. На столе лежат бумага, клей и несколько простых вещей, из которых рождается новое открытие.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интересу к уроку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скука, трудность и усталость снижают внимание, а короткий отдых, ясный шаг и поддержка помогают вернуть интерес.
</a:t>
            </a:r>
            <a:endParaRPr lang="en-US" sz="8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предмет может меняться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нравится одно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один день ребёнку особенно интересен окружающий мир, а завтра — чтение или математика. Это нормально: настроение и тема урока сильно влияют на внимание.
</a:t>
            </a:r>
            <a:endParaRPr lang="en-US" sz="914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подогревает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задание получилось, предмет кажется понятнее и приятнее. Успех работает как маленький фонарик: он подсвечивает то, что вчера казалось скучным.
</a:t>
            </a:r>
            <a:endParaRPr lang="en-US" sz="914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задания будят любопытство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свежая тема, интерес может вспыхнуть снова. Детям нравится открывать что-то новое, особенно если урок похож на маленькое приключение.
</a:t>
            </a:r>
            <a:endParaRPr lang="en-US" sz="924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меняется волнами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не обязано быть одинаковым каждый день. Оно то усиливается, то стихает, а потом возвращается, если работа становится живой и посильной.
</a:t>
            </a:r>
            <a:endParaRPr lang="en-US" sz="9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урок ярким и запоминающимся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843839" y="1900020"/>
            <a:ext cx="1262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иллюстрация сразу подсказывает, о чём пойдёт речь. Для младших школьников зрительный образ часто понятнее длинного объяснения, особенно если тема новая.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435103" y="1892442"/>
            <a:ext cx="1262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вызывает 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опыт с водой, камнем или листом превращает урок в маленькое открытие. Когда ребёнок сам наблюдает результат, он запоминает его лучше.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4043115" y="1892442"/>
            <a:ext cx="1262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включает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или необычный факт заставляют внимательно слушать и угадывать ответ. В этот момент урок становится похож на игру, где хочется догадаться первым.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5644459" y="1899980"/>
            <a:ext cx="12639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пара держат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движение, работа вдвоём и смена задания не дают устать. Дети остаются включёнными в урок и легче возвращаются к новой части.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7244596" y="1898492"/>
            <a:ext cx="12639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миром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окружающем мире важны листья, снег, капли воды, насекомые и предметы вокруг школы. Такие наблюдения учат замечать обычное, но очень интересное.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интересной учёбы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летит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интересном уроке дети не оглядываются на часы. Они увлечены заданием и почти не замечают, как проходит время.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сам спрашивает, почему так происходит и что будет дальше. Это хороший знак: внимание включилось, а мысль начала работать.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162275" y="3335815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довести до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увлекает, ребёнок старается закончить её аккуратно и узнать продолжение. Задание уже не кажется тяжёлым, а становится делом с целью.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787904" y="1980337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радость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 ребёнка остаются новые мысли, впечатления и чувство маленькой победы. Именно это желание вернуться и есть главный признак интереса.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радует, когда в ней есть открытие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По-настоящему интересный урок начинается с любопытства и заканчивается маленькой победой. Когда рядом помощь, игра, движение и понятная цель, первокласснику хочется учиться снова и снова.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2026-05-25T18:05:42Z</dcterms:created>
  <dcterms:modified xsi:type="dcterms:W3CDTF">2026-05-25T18:05:42Z</dcterms:modified>
</cp:coreProperties>
</file>