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Векторы: направление, длина и 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вектор как величину с длиной и направлением.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векторы в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описывать движение, силу и перемещение точнее, чем обычные числа. Они связывают геометрию с физикой, картами, навигацией и построениями на координатной плоскости.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856" y="3374872"/>
            <a:ext cx="336787" cy="384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вектора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направления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изображают отрезком со стрелкой: начало показывает точку отсчёта, а конец — направление движения. Без стрелки понять ориентацию вектора на рисунке невозможно.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 показывает, насколько велик вектор. Чем длиннее стрелка, тем больше модуль. На чертеже важно сохранять пропорции, чтобы сравнение было наглядным и точным.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обозначают буквами латинского алфавита, например a и b, либо двумя точками: →AB. Такое запись удобно, когда нужно точно указать начало и конец.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на чертеже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вектора всегда учитывают и длину, и направление. Два вектора могут стоять в разных местах, но оставаться одинаковыми, если эти признаки совпадают.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2012780"/>
            <a:ext cx="4663800" cy="11179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курсы геометрии и физики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Скалярные и векторные величины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типа величин и увидим, чем они отличаются в школьной математике и физике.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 можно задать одним числом, а вектор нельзя понять без направления.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вектор на чертеже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откуда начинается вектор. Именно от этой точки отсчитывают направление и длину, поэтому при построении важно не перепутать начало и конец отрезка.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показывает величину вектора и помогает сравнивать его с другими. На клетчатой бумаге удобно видеть, какой вектор длиннее, а какой короче, не измеряя каждый линейкой.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указывает, куда направлен вектор. Даже если векторы одинаковой длины, различие в стрелке делает их разными, потому что направление является обязательным признаком.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всегда неотрицателен: он показывает только длину, а не направление. Поэтому значение модуля не может быть меньше нуля и используется для сравнения размеров векторов.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нижняя граница модуля вектора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 противоположные векторы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9656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Равными считают векторы с одинаковой длиной и одинаковым направлением. Их можно разместить в разных местах чертежа, но по смыслу они остаются одним и тем же вектором.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9656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имеют одинаковую длину, но смотрят в разные стороны. Это удобно видеть по стрелкам: направление меняется на противоположное, а размер отрезка сохраняется.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64508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сравнении векторов важно смотреть не только на длину, но и на ориентацию. Если хотя бы одно из двух свойств не совпадает, векторы уже не равны.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 правилу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построение суммы двух векторов на плоскости.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 правилу параллелограмма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суммы двух векторов, исходящих из одной точки.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3434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длина вычитаемого вектора остаётся той же, но стрелка поворачивается в другую сторону. Поэтому важно следить не только за размером, но и за направлением.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603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вычитания сложением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a − b удобно понимать как сумму a + (−b). Сначала строят вектор, противоположный b, а затем складывают его с первым вектором обычным способом.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981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находить итоговое перемещение или неизвестную часть векторной величины. Если известна одна составляющая, вычитание показывает, какой вектор нужно добавить или убрать.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школьной геометрии, 9 класс.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операции с векторами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операция по-своему меняет вектор: иногда только длину, иногда ещё и направление. Это помогает заранее предсказать результат построения.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число сильнее всего меняет вектор: оно влияет на длину, а при отрицательном числе — и на направление.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78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вектор при умножении на число
</a:t>
            </a:r>
            <a:endParaRPr lang="en-US" sz="2789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больше 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становится длиннее в несколько раз, но сохраняет прежнее направление. Такое умножение показывает увеличение величины без поворота стрелки.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между 0 и 1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укорачивается, потому что его длина уменьшается. Направление при этом не меняется, и стрелка остаётся обращённой туда же.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меняет направление на противоположное, а длина умножается на модуль числа. На рисунке стрелка как будто разворачивается назад.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нулевой вектор: его длина равна нулю, поэтому направление не задаётся. Это крайний случай умножения на число.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вектор на координатной сетке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сетке вектор удобно представлять как короткий маршрут из одной точки в другую. Числа в записи сразу показывают, куда и насколько нужно сместиться по осям. Такой способ помогает быстро строить стрелку без лишних измерений.
</a:t>
            </a:r>
            <a:endParaRPr lang="en-US" sz="82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вправо и вверх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координатах появляются отрицательные числа, направление движения меняется. Вектор указывает влево, вниз или сразу в обе стороны, а его положение легко проверить по клеткам. Это особенно удобно при работе на чертеже.
</a:t>
            </a:r>
            <a:endParaRPr lang="en-US" sz="786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влево и вниз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вектор можно описать рисунком, координатами и словами. Поэтому на уроках важно уметь переводить стрелку с сетки в числовую запись и обратно. Такой навык делает задачи более наглядными и понятными.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стрелка — много способов записи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Координаты, направление и длина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как запись вектора связана с его направлением и размером на координатной плоскости.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координатам можно быстро определить, куда направлен вектор и насколько он велик. Знак чисел показывает сторону движения, а модуль — его длину.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координатная плоскость.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векторы помогают описывать физику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показывает не только, как быстро движется тело, но и в каком направлении. Поэтому на чертежах и в задачах её удобно изображать стрелкой с длиной и ориентацией.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соединяет начальную и конечную точки движения. Оно не повторяет весь путь, а показывает кратчайшее направленное изменение положения объекта, что важно при решении задач по механике.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векторы позволяют точно сравнивать величины, складывать их и находить результат действия нескольких сил или движений. Благодаря этому условия задач становятся понятнее и короче.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действует в определённую сторону, а значит, без направления её нельзя описать полностью. Вектор помогает показать, куда именно направлено воздействие и как оно изменяет движение тела.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556" y="1768868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671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614882"/>
            <a:ext cx="376800" cy="3349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Векторные идеи на карте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вектор помогает показать путь как движение от одной точки к другой. Важны не только расстояние, но и точное направление, например север, юг, восток или запад.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использует векторы, чтобы описывать изменения направления. Это удобно, когда нужно повернуть маршрут, изменить курс или понять, куда будет направлен следующий участок движения.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местности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Векторное описание помогает сравнивать положение объектов на карте и на экране. Оно показывает, насколько и в какую сторону сместился объект относительно исходной точки.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темам школьного курса.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векторы встречаются чаще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областях вектор помогает одновременно учитывать величину и направление. Это делает описание движений и изменений более точным.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особенно полезны там, где нужно не просто измерить объект, а понять, куда и насколько он изменяется.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решение векторной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школьных задач по геометрии и координатной плоскости.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чаще всего ошибаются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путь и перемещение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7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описывает всю траекторию, а перемещение — только изменение положения от начала до конца. Если не различать эти понятия, легко получить неверный ответ в задаче.
</a:t>
            </a:r>
            <a:endParaRPr lang="en-US" sz="1052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равные и противоположные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 направление, а противоположные — одинаковую длину, но разные стороны. Ошибка в одном признаке меняет весь результат сравнения.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смотрят только на длину вектора и пропускают стрелку. Но без направления вектор задан не полностью, поэтому такой рисунок нельзя считать правильным.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умножают на отрицательное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отрицательное число меняется не только длина, но и направление. Если забыть об этом, вектор будет построен в противоположную сторону.
</a:t>
            </a:r>
            <a:endParaRPr lang="en-US" sz="10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Векторы: коротко о главном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помогает описывать движение, силу и положение так, чтобы были видны и размер, и направление. Эти знания делают геометрию наглядной и полезной в реальных задачах.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2026-06-03T12:01:06Z</dcterms:created>
  <dcterms:modified xsi:type="dcterms:W3CDTF">2026-06-03T12:01:06Z</dcterms:modified>
</cp:coreProperties>
</file>