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одноклеточные и многоклеточные организмы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структуру, функции и значение одноклеточных и многоклеточных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клетки в живых организмах?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основная единица жизни. Организмы бывают одноклеточными и многоклеточными. Одноклеточные живут сами по себе, а многоклеточные состоят из множества специализированных клеток.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одноклеточных организмов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состоят только из одной клетки, которая выполняет все жизненно важные функции — питание, движение, дыхание и размножение.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существа включают бактерии, простейших и некоторые виды водорослей, способных существовать независимо в различных средах.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маленький размер, одноклеточные обладают сложными механизмами для выживания и адаптации к окружающей среде.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389574"/>
            <a:ext cx="1962000" cy="15615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3725" y="1389574"/>
            <a:ext cx="1962000" cy="156155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8200" y="1389574"/>
            <a:ext cx="1962000" cy="15615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22875" y="1389574"/>
            <a:ext cx="1962000" cy="156155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одноклеточных организмов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471500" y="3589200"/>
            <a:ext cx="1757100" cy="10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например Escherichia coli, встречаются в почве, воде и организме человека. Они участвуют в переваривании пищи и разложении органики, выполняя незаменимые функции.
</a:t>
            </a:r>
            <a:endParaRPr lang="en-US" sz="900" dirty="0"/>
          </a:p>
        </p:txBody>
      </p:sp>
      <p:sp>
        <p:nvSpPr>
          <p:cNvPr id="18" name="Text 3"/>
          <p:cNvSpPr txBox="1"/>
          <p:nvPr/>
        </p:nvSpPr>
        <p:spPr>
          <a:xfrm>
            <a:off x="846575" y="3190125"/>
            <a:ext cx="13821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повсюду и важны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2626075" y="3589200"/>
            <a:ext cx="1757100" cy="10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и инфузории живут в пресных водах, перемещаясь с помощью жгутиков или ресничек, потребляя мелкие частицы и микроорганизмы.
</a:t>
            </a:r>
            <a:endParaRPr lang="en-US" sz="900" dirty="0"/>
          </a:p>
        </p:txBody>
      </p:sp>
      <p:sp>
        <p:nvSpPr>
          <p:cNvPr id="20" name="Text 5"/>
          <p:cNvSpPr txBox="1"/>
          <p:nvPr/>
        </p:nvSpPr>
        <p:spPr>
          <a:xfrm>
            <a:off x="3001150" y="3190125"/>
            <a:ext cx="13821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мирные обитатели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4780650" y="3589200"/>
            <a:ext cx="1757100" cy="10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микроскопические грибы используются в хлебопечении и пивоварении благодаря своим способностям к брожению, а также встречаются в природе на растениях и почве.
</a:t>
            </a:r>
            <a:endParaRPr lang="en-US" sz="900" dirty="0"/>
          </a:p>
        </p:txBody>
      </p:sp>
      <p:sp>
        <p:nvSpPr>
          <p:cNvPr id="22" name="Text 7"/>
          <p:cNvSpPr txBox="1"/>
          <p:nvPr/>
        </p:nvSpPr>
        <p:spPr>
          <a:xfrm>
            <a:off x="5155725" y="3190125"/>
            <a:ext cx="13821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– одноклеточные грибки
</a:t>
            </a:r>
            <a:endParaRPr lang="en-US" sz="950" dirty="0"/>
          </a:p>
        </p:txBody>
      </p:sp>
      <p:sp>
        <p:nvSpPr>
          <p:cNvPr id="23" name="Text 8"/>
          <p:cNvSpPr txBox="1"/>
          <p:nvPr/>
        </p:nvSpPr>
        <p:spPr>
          <a:xfrm>
            <a:off x="6935225" y="3589200"/>
            <a:ext cx="1757100" cy="10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Хламидомонада и хлорелла способны к фотосинтезу, обогащая воду кислородом и служащие пищей для водных организмов.
</a:t>
            </a:r>
            <a:endParaRPr lang="en-US" sz="900" dirty="0"/>
          </a:p>
        </p:txBody>
      </p:sp>
      <p:sp>
        <p:nvSpPr>
          <p:cNvPr id="24" name="Text 9"/>
          <p:cNvSpPr txBox="1"/>
          <p:nvPr/>
        </p:nvSpPr>
        <p:spPr>
          <a:xfrm>
            <a:off x="7310300" y="3190125"/>
            <a:ext cx="13821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одноклеточные водоросли
</a:t>
            </a:r>
            <a:endParaRPr lang="en-US" sz="8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одноклеточной клетки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одноклеточной клетки есть ядро (или нуклеоид у бактерий), содержащее генетическую информацию, управляющую процессами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клетку и содержит органеллы, где происходят метаболические реакции и синтез веществ.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регулирует обмен веществом с внешней средой, а у бактерий дополнительно есть жёсткая клеточная стенка.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передвижения некоторые одноклеточные используют жгутики или реснички, а внутри могут быть вакуоли для хранения и удаления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жизни и среды обитания одноклеточных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одноклеточные, например хлорелла, производят пищу сами через фотосинтез, используя солнечный свет и воду.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Другие, такие как амёбы, поглощают готовые органические вещества, питаясь бактериями и детритом.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живут в экстремальных местах — горячих источниках или ледниках, где другие существа не выживают.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могут жить внутри других организмов, помогая им переваривать пищу или защищая от вредителей.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многоклеточных организмов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растения, животные и грибы состоят из множества клеток, которые разделены по функциям и образуют ткани и органы, обеспечивая сложное строение.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клеток — много функций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объединяются в органы и системы, что обеспечивает движение, дыхание, питание и защиту, необходимую для сложных организмов.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систем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крошечных дафний до гигантских деревьев и китов — эта группа отличается высокой вариативностью и адаптацией к окружению.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дуб и алоэ, имеют сложные корневые и листовые системы для поглощения и фотосинтеза.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включая мух и человека, объединяют тысячи миллиардов клеток, образующих ткани и органы с различными функциями.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например шампиньоны, состоят из множества клеток, формирующих плодовые тела и мицелий.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водоросли, как ламинария, достигают значительных размеров и обеспечивают кислород и пищу для морских экосистем.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многоклеточных организмов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многоклеточного организма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состоят из разнообразных клеток: эпителиальных, мышечных, нервных и соединительных, каждая выполняет специализированную функцию.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объединяются в ткани, образующие органы, которые взаимодействуют в системах органов — дыхательной, кровеносной и других.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взаимодействие между клетками поддерживаются межклеточным веществом и химическими сигналами, обеспечивая координацию жизненных процессов.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одноклеточных и многоклеточных организмов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одноклеточных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состоят из одной клетки, которая выполняет все жизненные функции самостоятельно. Их строение просто, размножение быстрое, что позволяет быстро адаптироваться.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многоклеточных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многоклеточных существует высокая специализация клеток с разделением функций по органам и системам. Их строение сложное, что обеспечивает эффективное взаимодействие и выживание в разнообразных условиях.
</a:t>
            </a:r>
            <a:endParaRPr lang="en-US" sz="15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размеров: одноклеточные и многоклеточные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бактерий и амёб измеряются в микронах, тогда как многоклеточные организмы, например человек и дафния, достигают нескольких миллиметров и метров.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биологические справочники,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значительно мельче многоклеточных, что отражает разницу в организационной сложности и функциям.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одноклеточных организмов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форма размножения — бесполое деление: бактерии делятся бинарно, а дрожжи размножаются почкованием, обеспечивая быстрое увеличение численности.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инфузорий возможна конъюгация — половой процесс обмена генетическим материалом, повышающий генетическое разнообразие популяций.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одноклеточные, например актиномицеты, образуют споры для выживания в неблагоприятных условиях, расширяя ареал существования.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многоклеточных организмов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основано на слиянии яйцеклетки и сперматозоида, что даёт разнообразие наследственных признаков у животных, растений и грибов.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встречается у некоторых многоклеточных, например, гидры размножаются делением, что обеспечивает быстрое обновление популяций.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и спорообразование характерны для грибов и папоротников, позволяя строить эффективные стратегии выживания и расселения.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многоклеточного зародыша — уникальный этап, который обеспечивает развитие специализированных тканей и органов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одноклеточного организма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цикла развития одноклеточного организма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у многоклеточных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формируют защитные оболочки и выполняют барьерные функции, предохраняя внутренние структуры от внешних воздействий.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обеспечивают сокращения, необходимые для движений и выполнения жизненно важных функций организма.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проводят электрические импульсы, координируя работу различных органов и обеспечивая адаптацию к среде.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кооперации клеток у животных и растений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 защищают организм от микробов, механических повреждений и потери влаги. Они образуют плотный слой, охраняющий внутренние ткани и обеспечивающий температуру тела.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 животных — надежный барьер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животных сокращаются, позволяя перемещать тело и поддерживать позу. Эти клетки адаптированы для быстрой работы и восстановления после нагрузки.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благодаря мышечным клеткам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листа содержат хлоропласты, которые поглощают солнечный свет и синтезируют органические вещества из углекислого газа и воды, обеспечивая питание растения.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 клетках листа растений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648313"/>
            <a:ext cx="3765900" cy="2669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одноклеточных и многоклеточных организмов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характеристик, отражающих различия устройства и функций одноклеточных и многоклеточных.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отличаются более сложной структурой и адаптивными преимуществами, что стало причиной их обширного разнообразия.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разложении органических остатков, способствуя круговороту веществ в экосистемах и улучшая плодородие почв.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выполняют фотосинтез, выделяя кислород и формируя основу для жизни других организмов в водных экосистемах.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применяются в пищевой промышленности для изготовления хлеба и алкогольных напитков благодаря процессу брожения.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одноклеточные, например кишечная флора, поддерживают здоровье человека, но есть и болезнетворные виды, вызывающие инфекции.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одноклеточных в природе и жизни человека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многоклеточных организмов на планете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синтезируют органические вещества, являясь первичными производителями и поддерживая энергетические потоки в экосистемах.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выполняют функции потребителей, участвуют в регуляции популяций и способствуют распространению семян и пыльцы.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обеспечивают разложение органики, возвращая питательные вещества в почву и поддерживая круговорот веществ.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разнообразие клеточной жизни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организмы формируют биосферу, их разнообразие и взаимодействие поддерживают жизнеспособность планеты и обеспечивают разнообразие природы.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2026-05-08T04:55:44Z</dcterms:created>
  <dcterms:modified xsi:type="dcterms:W3CDTF">2026-05-08T04:55:44Z</dcterms:modified>
</cp:coreProperties>
</file>