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— от Урала до Тихого океана: тайга, тундра, реки, ресурсы и судьбы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огромная территория, природа, ресурсы и люди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лежит к востоку от Уральских гор и включает Западную и Восточную Сибирь. Через регион проходит Транссибирская магистраль: она связывает европейскую часть России с Дальним Востоком. Богатство нефти, газа, угля, леса и пресной воды делает Сибирь опорой страны.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Сибирь и почему она имеет большое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Сибири составляет около 10 миллионов км². На севере она выходит к морям Северного Ледовитого океана, а на юге граничит с Казахстаном, Монголией, Китаем и районами Южной Сибири.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 и атласы; общепринятая оценка площади Сибири.
</a:t>
            </a:r>
            <a:endParaRPr lang="en-US" sz="100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9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миллионов км²
</a:t>
            </a:r>
            <a:pPr algn="ctr" indent="0" marL="0">
              <a:lnSpc>
                <a:spcPct val="120004"/>
              </a:lnSpc>
              <a:buNone/>
            </a:pPr>
            <a:r>
              <a:rPr lang="en-US" sz="77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54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масштабы делают природные условия Сибири очень разными — от морей севера до гор юга.
</a:t>
            </a:r>
            <a:endParaRPr lang="en-US" sz="30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большую часть Сибири и образована елью, сосной, пихтой, кедром и лиственницей. Деревья приспособлены к долгой зиме и суровому климату. В таких лесах часто много рек и ручьёв, а почвы местами заболочены.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на холодной земле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тайги характерны большие расстояния между поселениями. Из-за этого людям приходится рассчитывать на связь с другими районами и на местные ресурсы. Жизнь в тайге тесно связана с сезонами: летом есть время для работ и заготовок, зимой — для уклада и промыслов.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Пейзажи, где расстояния ощущаются особенно остро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встречаются бурый медведь, лось, соболь, рысь, белка и волк. Одни животные находят корм в лесной подстилке и шишках хвойных деревьев, другие зависят от водоёмов. Поэтому в картине тайги всегда заметны следы деятельности разных видов.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тайги: от хищников до мелких лесных жителей
</a:t>
            </a:r>
            <a:endParaRPr lang="en-US" sz="1664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главный природный пояс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получают меньше осадков, поэтому контраст температур ощущается особенно сильно: зима длительная, лето — короткое.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общую закономерность: с севера на юг зима становится мягче, а лето теплее и продолжительнее, что усиливает различия природы и хозяйства.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географии о климате северной, центральной и южной Сибири (официальные метеорологические нормы по регионам могут отличаться).
</a:t>
            </a:r>
            <a:endParaRPr lang="en-US" sz="959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Сибири: резкая континентальность и большие сезонные различия
</a:t>
            </a:r>
            <a:endParaRPr lang="en-US" sz="29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679" y="4575925"/>
            <a:ext cx="222338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реки и озёра Сибири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Реки: путь воды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Иртыш, Енисей, Лена, Ангара и другие реки питаются снегом и дождями. У них длительный ледостав, поэтому вода играет ключевую роль в судоходстве, водоснабжении и гидроэнергетике.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 и связь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магистрали помогают связывать удалённые территории. По рекам перевозят грузы и обеспечивают транспортные маршруты, дополняя железные дороги и автодороги в разные сезоны.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богатство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Сибири — важные природные «резервуары». Они влияют на местный климат и поддерживают разнообразие водных организмов, а также используются в хозяйстве и исследованиях.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уникальное озеро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мира: максимальная глубина 1642 м. В нём сосредоточено около 20% мировых запасов незамёрзшей пресной воды, а также уникальные виды растений и животных.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555416"/>
            <a:ext cx="5955300" cy="36169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 и атлас.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Сибири и их характеристика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основные сведения о протяжённости и роли крупнейших рек региона: они обеспечивают воду, транспорт и энергию.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реки формируют «каркас» территории: благодаря протяжённости они соединяют районы и поддерживают разные виды хозяйственной 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особенно известна нефтью и газом. Восточная Сибирь сильнее связана с рудными ресурсами и гидроэнергетикой, что влияет на структуру промышленности.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часто проходит в суровых условиях: холода, большие расстояния и особенности почв требуют сложной техники. Поэтому успех зависит от развитой инфраструктуры и продуманного планирования работ.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сосредоточены крупные запасы нефти, природного газа и угля, а также множество видов руд. Среди них — железные и медные, а ещё никель, золото и алмазы.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осваивали Сибирь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освоения: от заселения до промышленного развития и строительства магистралей.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живут якуты, буряты, тувинцы, ненцы, ханты, манси, эвенки, чукчи и другие народы. Их традиционные занятия зависят от природы: оленеводство, рыболовство, охота, коневодство и скотоводство.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сохранились родные языки и элементы культуры: национальная одежда, орнаменты, обряды и традиционные жилища. Это делает быт заметной частью многообразия Сибири.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Новосибирск, Красноярск, Омск, Иркутск, Томск, Якутск, Барнаул и Кемерово — узлы расселения и хозяйства. Они формируют сеть городов, связывающую разные природные зоны Сибири.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— крупнейший город Сибири. Он одновременно важен как научный, транспортный и промышленный центр, а удобное положение усиливает приток людей и товаров.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стоят на крупных реках и рядом с железнодорожными магистралями. В результате проще налаживать снабжение, перевозки и связь между удалёнными районами.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 особенно заметна в южной части Сибири: там мягче климат, выше плотность населения и больше возможностей для сельского хозяйства и промышленности.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люди чаще селятся в южных районах, где есть транспортные пути и более благоприятные условия для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плотности связана прежде всего с климатом, доступностью территорий и историей хозяйственного освоения: чем труднее условия, тем реже поселения.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школьной географии: сравнение плотности населения южных, центральных и северных районов Сибири (точные значения зависят от выбранных административных границ).
</a:t>
            </a:r>
            <a:endParaRPr lang="en-US" sz="866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в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обеспечивает перевозки людей и грузов — от продовольствия и топлива до леса, руды и промышленных товаров.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Транспортно-географические сведения по школьным атласам и справочникам по железнодорожным магистралям России.
</a:t>
            </a:r>
            <a:endParaRPr lang="en-US" sz="100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9000 км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протяжённость делает маршрут одним из ключевых транспортных направлений страны.
</a:t>
            </a:r>
            <a:endParaRPr lang="en-US" sz="39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технологии в Сибири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включает предприятия, связанные с космосом и высокотехнологичными разработками. Научные знания и инженерные компетенции поддерживают исследования, производство и испытания новых систем.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космической отрасли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технологии тесно связаны с энергетикой и промышленностью. Научные разработки помогают повышать эффективность работы оборудования и улучшать инженерные решения для добычи и переработки.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металлургия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Томск, Новосибирск и Красноярск известны сильными образовательными школами. Выпускники и студенты формируют научные и инженерные команды, необходимые для развития хозяйства и технологий.
</a:t>
            </a:r>
            <a:endParaRPr lang="en-US" sz="1275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подготовка кадров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суровых условий особенно важны работы по экологии и климатологии. Они поддерживают решения по безопасной эксплуатации территорий и помогают оценивать последствия хозяйственной деятельности.
</a:t>
            </a:r>
            <a:endParaRPr lang="en-US" sz="1174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окружающая среда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работают научные институты и университетские лаборатории. Они ведут исследования в физике, химии, биологии, географии, экологии и климатологии, помогая лучше понимать природные процессы региона.
</a:t>
            </a:r>
            <a:endParaRPr lang="en-US" sz="1151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исследования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природы меняется по широте и высоте: с юга на север уменьшается тепло, а в горах добавляется влияние высоты и рельефа.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тайги объясняет основу растительного и животного мира региона и задаёт ведущие направления хозяйства — лесное дело и промыслы.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и учебные карты природных зон Сибири (доли приведены в учебной форме; точные значения зависят от методики подсчёта).
</a:t>
            </a:r>
            <a:endParaRPr lang="en-US" sz="1083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быстро меняют ландшафты и ухудшают качество воздуха. Особенно опасны периоды засухи и сильного ветра, когда огонь распространяется на большие площади.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промышленных городах усиливается загрязнение воздуха, а отдельные аварии приводят к разливам нефти. Это отражается на здоровье людей и на состоянии рек и почв.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нарушает местообитания животных и снижает устойчивость природных систем. Дополнительный риск создаёт деградация почв из‑за хозяйственной нагрузки.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вечной мерзлоты затрагивает дороги, здания и трубопроводы: грунт теряет прочность. Из‑за загрязнения водоёмов страдают рыба и качество питьевой воды.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Сибири часто звучит мотив бесконечной дороги: холод, ветер и ожидание перемен. Пейзаж становится испытанием характера, а путешествие — способом проверить человека на стойкость. Так рождается ощущение трудной, но честной жизни вдали от центров.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«Дорога через мороз»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в произведениях показана не фоном, а действующим «персонажем». В лесу слышны тишина, тревожные звуки и ощущение огромного расстояния. Герои учатся уважать природу и действовать осторожно, потому что сила Сибири чувствуется в каждой мелочи.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«Тайга как сила»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кино Сибирь нередко связывают с переселениями: когда люди строят дома, открывают новые занятия и начинают жизнь с нуля. В этих сюжетах природа остаётся суровой, но надежда помогает выстоять. Поэтому рядом с морозом появляется образ внутренней свободы.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«Переселения и надежда»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культуре и литературе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Сибирь меняется сегодня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изменений: освоение ресурсов и развитие инфраструктуры увеличивают экономический эффект, но повышают нагрузку на природу.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атлас, географические справочники, карты России.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цифрах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помогают увидеть масштаб региона, его ресурсную и транспортную роль.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сочетает рекордные природные масштабы, значительные запасы воды и ресурсов, а транспортная магистраль связывает ключевые центры.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объединяет огромные расстояния, суровый климат, богатые природные ресурсы и разнообразие культур. Регион усиливает хозяйство России и требует бережного природопользования, чтобы сохранить природу и устойчивость территорий.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 пространство природы, ресурсов и будущего России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2026-05-11T21:35:51Z</dcterms:created>
  <dcterms:modified xsi:type="dcterms:W3CDTF">2026-05-11T21:35:51Z</dcterms:modified>
</cp:coreProperties>
</file>