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люди: как начиналась история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стали людьми: путь длиной в миллионы лет.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древнейших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 каменным орудиям, костям и следам стоянок восстанавливают жизнь первых людей. Эти находки помогают понять, как менялись их труд, быт и способы выживания в Африке и за её пределами.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древнейшим людям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считаются одними из первых, кто начал систематически делать простые каменные орудия. Их образ жизни стал более активным, а добыча пищи — более разнообразной.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древние предки человека, у которых уже было прямохождение, но мозг оставался небольшим. Они ещё сильно зависели от природы и не умели изготавливать сложные орудия.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вида тело стало лучше приспособлено к долгим переходам, а мозг заметно увеличился. Именно они связаны с более уверенной охотой и ранним использованием огня.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развития делал людей сильнее, умнее и самостоятельнее. Изменялись тело, поведение и способы добычи пищи, а значит, росли шансы на 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 по датировкам ископаемых находок.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человека и время их появления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человека сменяли друг друга очень долго. Числа на графике показывают не скорость, а последовательность и протяжённость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 — это не один скачок, а длинная цепочка изменений, растянувшаяся на миллионы лет.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нашли древнейших людей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Олдувайском ущелье в Танзании археологи нашли каменные орудия и кости животных. Эти находки помогают представить стоянки первых людей и то, как они добывали пищу в открытой саванне.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Олдувай: камень и кости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Эфиопии, в районе Хадара и долины реки Аваш, обнаружены очень древние останки предков человека. Именно такие находки подтверждают, что Восточная Африка была одним из главных центров ранней истории человечества.
</a:t>
            </a:r>
            <a:endParaRPr lang="en-US" sz="845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Хадар и долина Аваш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Олорджесайли, в Кении, находят каменные орудия и следы длительного пребывания людей. Эти места показывают, что древнейшие люди умели подстраиваться к местности и использовать её ресурсы для выживания.
</a:t>
            </a:r>
            <a:endParaRPr lang="en-US" sz="82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Олорджесайли и следы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выглядели древнейшие люди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древнейших людей был низкий покатый лоб, крупные надбровные дуги и тяжёлая челюсть. Лицо выглядело более массивным, чем у современного человека, и лучше подходило к грубой пище.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постепенно приспосабливалось к прямохождению, поэтому люди могли дольше идти и переносить предметы. Это было важно на открытой местности, где приходилось много перемещаться в поисках пищи.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помогало выживать в условиях жары, ветра и нехватки укрытий. Древнейшие люди не были сильнее хищников, поэтому им приходилось полагаться на наблюдательность и группу.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 хват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стали свободнее для работы с предметами, чем у обезьян. Это помогало держать камень, поднимать находки с земли и уверенно пользоваться простыми орудиями.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70956"/>
            <a:ext cx="4663800" cy="2201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палеоантропологии и школьного курса истории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древнейших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мере развития менялись мозг, поведение и способы добычи пищи.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жил вид, тем сложнее становились орудия, поведение и приспособление к среде.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9985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 их значение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были самыми распространёнными, потому что камень легко найти и расколоть. Острый край помогал резать мясо, обрабатывать шкуру и рубить более мягкие материалы.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палки и заострённые ветви использовали для копания, переноса и простой защиты. Такие орудия хуже сохраняются, поэтому о них чаще судят по косвенным признакам.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была прочным и удобным материалом для мелких орудий. Из неё делали острые наконечники, которые помогали работать точнее и использовать добычу более эффективно.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показали, что человек не только берёт готовое у природы, но и изменяет предметы под свои нужды. Это был важный шаг к разумному труду.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изготавливалось каменное орудие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и многократно повторяемый способ получения острого каменного инструмента.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стал одним из главных открытий древнейших людей: он защищал, согревал и помогал готовить пищу.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 лет назад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времени относятся самые ранние следы контролируемого использования огня.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о раннем контролируемом использовании огня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раннем использовании огня; палеоантропологические исследования раннего палеолита.
</a:t>
            </a:r>
            <a:endParaRPr lang="en-US" sz="692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освоения огня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сделал стоянки безопаснее и позволил людям дольше оставаться активными после наступления темноты.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 связаны с выживанием: защита и пища сильнее всего повысили устойчивость группы.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древнейшие люди у костра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утром небольшая группа выходила на поиск добычи. Одни шли по следам животных, другие несли каменные орудия и готовились разделывать мясо. У костра потом делили пищу поровну, чтобы хватило всем членам стоянки.
</a:t>
            </a:r>
            <a:endParaRPr lang="en-US" sz="841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добыча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взрослые добывали еду, рядом со стоянкой оставались дети и пожилые люди. Вечером группа собиралась вместе у огня, чтобы согреться, обсудить путь на следующий день и вовремя заметить опасность в темноте.
</a:t>
            </a:r>
            <a:endParaRPr lang="en-US" sz="878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 защита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рацион древнейших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коренья, плоды, съедобные растения и насекомые. Люди брали то, что можно было найти рядом, поэтому еда сильно зависела от сезона и местности.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мясу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всё чаще использовали падаль и мясо после охоты. Каменные орудия помогали разрезать туши, а совместные действия делали добычу более доступной для всей группы.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разнообразная пища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рацион стал богаче: люди лучше использовали ресурсы природы и меняли питание в зависимости от климата. Это помогало переживать трудные периоды и дальние переходы.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стоянки и находки древнейших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показывают, где археологи обнаружили важные следы ранней истории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стоянки обнаружены в Африке и Азии, что подтверждает широкое распространение древних людей и их длительную историю.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палеоантропологические находки из Олдувая, Хадара и Чжоукоудяня.
</a:t>
            </a:r>
            <a:endParaRPr lang="en-US" sz="802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заселяли новые земли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первым начал расселяться за пределами Африки. Он освоил новые территории, где условия были уже не такими тёплыми и привычными, как на родине первых людей.
</a:t>
            </a:r>
            <a:endParaRPr lang="en-US" sz="104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больших 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древние люди заселили Азию и Европу. Так человечество стало меньше зависеть от одной местности и научилось жить в самых разных природных условиях.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климату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 в холодных и сухих районах, людям приходилось искать укрытия, беречь огонь и менять способы добычи пищи. Это требовало наблюдательности и умения быстро учиться.
</a:t>
            </a:r>
            <a:endParaRPr lang="en-US" sz="10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переходы в эволюции от древних предков к человеку.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древнейших людей от нас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древнейших людей объём мозга был меньше, поэтому им было труднее планировать сложные действия и создавать более совершенные орудия. Современный человек лучше решает задачи и быстрее осваивает новое.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лица у древнейших людей были более грубыми: массивная челюсть, крупные зубы и выступающие надбровные дуги. Такое строение отличало их от более высокого и тонкого лица современного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речь была гораздо проще, чем у людей сегодня. Знания передавались через совместную жизнь, показ действий и подражание, а не через длинные объяснения или письменные сообщения.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люди пользуются развитым языком, сложными технологиями и накопленными знаниями. Древнейшие люди опирались на простые орудия и опыт группы, чтобы выживать в 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оценки объёма черепной коробки по данным учебной литературы.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объёма мозга у предков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сопровождался развитием памяти, внимания и способности действовать вместе в сложных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вид человека, тем больше объём мозга; это связано с усложнением труда и общения.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древнейшие люди выжили и развивались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 деревянные орудия сделали добычу пищи и защиту намного эффективнее. Люди могли резать, колоть, копать и использовать предметы под разные задачи.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Двуногая походка освободила руки для переноски пищи, камней и детёнышей. Это сделало передвижение удобнее и помогло лучше замечать опасность на открытой местности.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дал тепло, свет и защиту от хищников. Он также помогал готовить пищу, поэтому еда становилась безопаснее и легче усваивалась организмом.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 умели менять поведение в зависимости от климата, сезона и доступных ресурсов. Именно гибкость помогла им расселиться на больших территориях.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 позволяла делить обязанности, вместе добывать пищу и заботиться о слабых. Такой способ жизни повышал шансы группы пережить трудные времена.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шагов к истории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древнейших людей, мы видим, как долго и постепенно формировался человек. Прямохождение, орудия, огонь и жизнь в коллективе стали основой нашего развития.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2026-06-02T02:35:05Z</dcterms:created>
  <dcterms:modified xsi:type="dcterms:W3CDTF">2026-06-02T02:35:05Z</dcterms:modified>
</cp:coreProperties>
</file>