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хозяйства: как устроена экономика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мировые связи, рынки и различия между странами?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мирового хозяйства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показывает, где размещаются производства, как страны включаются в мировую торговлю и почему их роли в экономике различаются под влиянием технологий, специализации и глобализации.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мировой экономики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основная часть мирового производства сосредоточена в нескольких регионах, тогда как многие развивающиеся территории имеют меньший вклад.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мира распределена неравномерно: лидеры концентрируют большую часть ВВП, капитала и технологий.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Всемирного банка и МВФ, 2023–2024 годы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центра мировой экономики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крупнейшие финансовые рынки, корпорации глобального масштаба и мощный научно-исследовательский сектор, определяющий темпы внедрения новых технологий.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развитую промышленность, интегрированные рынки и высокую плотность транспортных и деловых связей, что поддерживает его влияние в мировой экономике.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зона стала одним из главных узлов производства, экспорта и инноваций благодаря крупным промышленным центрам, морской торговле и инвестициям в высокие технологии.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глобальные цепочки производства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этапов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переносят отдельные стадии производства в разные страны, выбирая оптимальные условия для труда, сырья, налогов, логистики и доступа к рынкам.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цепочка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ресурсов, выпуск комплектующих, сборка, продвижение товара, перевозка и финансовое сопровождение образуют взаимосвязанную международную систему.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компаний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Toyota, Samsung, Nestlé и Volkswagen показывают, как одна корпорация может управлять производством и продажами сразу в нескольких регионах мира.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звеньев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Штаб-квартира, фабрика и морской порт часто находятся в разных странах, но работают как единая сеть, создавая добавленную стоимость на каждом этапе.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стран в мировом хозяйстве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уровень развития влияет на специализацию, структуру экономики и место страны в международной торговле.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развития, тем больше роль услуг, технологий и сложной промышленности; сырьевая зависимость обычно ограничивает устойчивость экономики.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Всемирного банка и UNCTAD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 получает экономическую специализацию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факторов, которые постепенно закрепляют за территорией определённые виды производства и услуг.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производства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для металлургии, нефтехимии и целлюлозно-бумажной промышленности, где близость к источникам сырья снижает издержки и упрощает непрерывную работу предприятий.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размещение текстильной промышленности, сборки электроники и части машиностроения: здесь решающее значение имеют численность работников, квалификация и уровень оплаты труда.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сбыта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предприятия и многие услуги тяготеют к крупным потребителям, поскольку спрос, скорость доставки и свежесть продукции напрямую влияют на их эффективность.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Технопарки, ИТ-компании, фармацевтика и авиакосмическая отрасль концентрируются там, где есть научная база, качественная инфраструктура, логистика и доступ к рынкам.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экспорта товаров и услуг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в международной торговле создают сложные промышленные товары, особенно машины, оборудование, электроника и транспортные средства.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экспорта отражает различия в специализации: развитые экономики продают технологии и готовую продукцию, а многие страны Юга — сырьё.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WTO, 2023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остаётся основой мировой торговли: он обеспечивает перевозку больших объёмов на дальние расстояния при сравнительно низкой стоимости.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Review of Maritime Transport,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80–90%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грузов перевозится морем, поэтому контроль над каналами и портами имеет стратегическое значение.
</a:t>
            </a:r>
            <a:endParaRPr lang="en-US" sz="23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география мира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 распределены по Земле крайне неравномерно: одни районы богаты нефтью, газом или углём, а другие почти полностью зависят от импорта и устойчивости мировых поставок.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залив, Россия, США, Катар, Китай, Индия и Австралия входят в число ключевых центров добычи топлива, поэтому именно здесь формируются важнейшие экспортные потоки.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ископаемого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рост возобновляемой энергетики, нефть, газ и уголь по-прежнему обеспечивают значительную часть мирового энергобаланса и определяют структуру промышленного производства и транспорта.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источникам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Солнечная, ветровая и другие возобновляемые технологии постепенно меняют энергетическую карту мира, снижая зависимость стран от топлива и усиливая конкуренцию за технологии и инвестиции.
</a:t>
            </a:r>
            <a:endParaRPr lang="en-US" sz="11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уровня развития стран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показателей помогает увидеть различия в уровне экономического и социального развития стран и групп стран.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услуг и уровень ИЧР, тем чаще экономика опирается на знания, инфраструктуру и качественные социальные услуги; сырьевая специализация обычно связана с более скромными показателями.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UNDP, World Bank; обобщённые типичные значения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сельского хозяйства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сельского хозяйства определяется климатом, почвами и водообеспеченностью: благоприятные природные условия позволяют получать устойчивые урожаи и развивать более интенсивные формы производства.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Зерновое хозяйство тяготеет к умеренному поясу, обширным равнинам и территориям с удобной механизацией; именно там расположены многие крупные экспортёры зерна мира.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 пастбища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районы часто специализируются на плантационных культурах, а животноводство развивается там, где есть пастбища, кормовая база и высокий спрос на мясо и молоко.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рынком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не существует отдельно: ему необходимы переработка, транспорт, хранение и стабильные каналы сбыта, иначе даже богатый урожай теряет часть своей экономической 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покупателю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последовательные этапы превращения ресурса в готовый товар и рост добавленной стоимости на каждом звене цепочки.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кластеры и технополисы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Кластеры возникают там, где рядом работают университеты, лаборатории и исследовательские центры. Такое соседство ускоряет обмен знаниями и помогает быстро превращать идеи в прикладные разработки.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 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кластеров поддерживают венчурные инвестиции, патентная активность и спрос на высокие технологии. Без финансовых ресурсов инновационная среда быстро теряет устойчивость и масштаб.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и стартапы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фирмы и молодые технологические компании выигрывают от общей инфраструктуры, доступа к кадрам и совместных проектов. Это повышает скорость вывода новых продуктов на рынок.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сильной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Кремниевая долина, Бангалор, Шэньчжэнь и японские технополисы показывают, что успех инновационного района связан не только с технологиями, но и с кадрами, рынками и деловой средой.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и неравенство доступа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виден не только в подключении к сети, но и в качестве связи, стоимости устройств и уровне цифровых навыков, которые особенно важны для учёбы и работы.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высокий доступ к интернету характерен для развитых регионов, а отставание усиливает разницу в образовании, занятости и возможностях участия в глобальной экономике.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ITU и World Bank, 2023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риски мирового хозяйства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странами сохраняется из-за различий в доходах, технологиях и качестве институтов. Одни экономики концентрируют капитал и знания, другие остаются зависимыми от узкой специализации и внешней конъюнктуры.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и долговая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зависимость от экспорта сырья делает страны чувствительными к колебаниям цен, а высокая долговая нагрузка ограничивает инвестиции в образование, инфраструктуру и промышленную модернизацию.
</a:t>
            </a:r>
            <a:endParaRPr lang="en-US" sz="1289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Санкции, пошлины и торговые конфликты нарушают привычные связи между рынками. В результате компании вынуждены перестраивать поставки, а потребители сталкиваются с ростом издержек.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риски, дефицит пресной воды и экстремальные погодные явления уже влияют на сельское хозяйство, энергетику и транспорт, усиливая конкуренцию за безопасные и устойчивые ресурсы.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цепочек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показала, что мировая экономика зависит от транспорта, портов и складов. Сбои в одной точке способны замедлить производство и продажу товаров по всему миру.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макрорегионы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макрорегионов показывает, какие отрасли формируют их специализацию и какие центры задают экономический вес региона.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Макрорегионы различаются по набору ведущих отраслей: одни специализируются на технологиях и услугах, другие — на сырье и топливе, что определяет их место в международном разделении труда.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региональной структуре мирового хозяйства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мирового хозяйства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и 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заметное место на мировом рынке благодаря крупным запасам нефти, газа, угля и металлов. Эти ресурсы формируют основу экспорта и поддерживают мощный энергетический комплекс, связанный с промышленностью и транспортом.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между Европой и Азией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страны создаёт потенциал для транзитных маршрутов и логистических связей между двумя частями Евразии. Однако этот потенциал реализуется не полностью из-за санкций, инфраструктурных разрывов и неравномерной плотности транспортной сети.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оборона и 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сырьевого сектора, Россия обладает сильными научными школами, оборонно-промышленным комплексом и значимым аграрным экспортом. Это делает её экономику более сложной, чем простая модель поставщика ресурсов.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система связей и различий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объединяет страны в общую сеть производства, торговли и технологий, но одновременно сохраняет заметное неравенство. Конкурентоспособность определяется ресурсами, инфраструктурой, образованием, инновациями и качеством институтов.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2026-06-03T03:53:40Z</dcterms:created>
  <dcterms:modified xsi:type="dcterms:W3CDTF">2026-06-03T03:53:40Z</dcterms:modified>
</cp:coreProperties>
</file>