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неполные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предложения и когда пропуски не мешают смыслу?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неполные предложения помогают точнее понимать текст, диалоги и объявления, а также правильно строить собственную речь без 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полное предложение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нужные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полном предложении есть все слова, необходимые для понимания смысла. Ничто не нужно додумывать по реплике собеседника или по ситуации.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определить, о ком или о чём говорится и что происходит. Именно она делает предложение самостоятельным высказыванием.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завершён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 звучит законченным: мысль понятна сразу, без подсказок из соседних предложений. Поэтому его можно прочитать отдельно от текста.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основы, в предложении часто бывают слова, которые называют место, время, признак или причину. Они делают высказывание точнее и выразительнее.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уточняют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слова расширяют сообщение: называют место, время, причину, цель или признак. Они не заменяют основу, а только дополняют её.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показывает, что делает подлежащее, каково оно или что с ним происходит. Без сказуемого мысль обычно остаётся незавершённой.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главные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подлежащее и сказуемое. Именно они составляют основу предложения и показывают, кто действует и что происходит в сообщении.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отвечает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речи: человека, животное, явление или предмет. Оно помогает понять, о ком говорится в предложении.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 на примере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«Мальчик читает книгу в библиотеке» подлежащее — мальчик, а сказуемое — читает. Вместе они составляют грамматическую основу и передают главное сообщение.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книгу поясняет, что именно читает мальчик, а сочетание в библиотеке показывает, где происходит действие. Благодаря этим словам смысл становится точнее.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полное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понятно само по себе: не нужно смотреть на соседние реплики или угадывать пропущенные слова. Оно содержит все необходимые смысловые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неполное предложение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пропуск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неполном предложении не назван один или несколько членов, которые обычно нужны для полной модели. Однако мысль всё равно остаётся понятной.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Пропущенное слово можно восстановить по предыдущей реплике, по вопросу, по интонации или по общей ситуации общения. Именно это отличает такой случай.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часть высказывания не сказана прямо, слушатель легко догадывается, что имеется в виду. Поэтому неполное предложение не выглядит бессмысленным.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привычны в диалогах и коротких ответах, где повторять уже известные слова не нужно. Это делает речь быстрее и естественнее.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предложение шаг за шагом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неполное предложение от полного и от односоставного.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69581"/>
            <a:ext cx="600900" cy="48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7735" y="1709467"/>
            <a:ext cx="525525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пропуск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соседняя фраза подсказывает, какое слово пропущено. Благодаря этому ответ может быть очень коротким, но всё равно понятным собеседнику.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связан с вопросом, часть предложения часто не повторяют. Смысл легко восстанавливается по уже сказанному, поэтому речь звучит естественно.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позволяет говорить короче и экономить время. Это особенно удобно в разговоре, где важны живость речи и отсутствие лишних повторов.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 неполных предложений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двумя видами предложений и помогает быстро увидеть, когда нужен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строения полных и неполных предложений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 понятно само по себе, а неполное требует восстановления пропущенной части 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члены предложения чаще всего пропускаются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опускают в ответах, когда из вопроса уже ясно, о ком идёт речь. Тогда повторять слово не нужно, и реплика становится короче.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нередко пропускается в кратких диалогах и перечислениях. Смысл при этом восстанавливается по предыдущей фразе или по общей ситуации общения.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 называют место, время или другой уточняющий член, если он уже понятен из контекста. Это делает речь более экономной.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«В школе — уроки, после школы — кружок» пропуски не мешают пониманию. Читатель легко достраивает мысль 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и неполные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Односоставное предложение строится по собственной схеме: в нём есть только один главный член, а не пропущенная часть. Поэтому его нельзя объяснять как сокращённый вариант полного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 второго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предложениям относятся, например: Морозит. В лесу тихо. Их смысл понятен сразу, потому что один главный член уже сообщает основную мысль без дополнительного восстановления.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неполноты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устроено иначе: в нём часть высказывания не названа, но легко восстанавливается по соседней реплике или ситуации. Например: Я люблю чтение, а брат — спорт.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по длине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предложение не всегда неполное. Ошибка возникает, если судят только по размеру. Важно проверить, есть ли грамматическая основа и можно ли восстановить пропущенный член 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неполные предложения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особенно удобны там, где важны скорость и краткость высказывания, поэтому они часто встречаются в живом общении и текстах с экономией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«Полные и неполные предложения»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занимают наибольшую долю: именно в разговоре пропуски легче всего восстанавливаются из ситуации. В письменной речи они служат для выразительности и компактности.
</a:t>
            </a:r>
            <a:endParaRPr lang="en-US" sz="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интонации и паузы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Изменённый порядок слов тоже помогает распознать пропуск. Когда важный член вынесен вперёд или наоборот опущен, читатель опирается на связь слов и общий смысл реплики.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роль паузы и интонации могут выполнять тире и многоточие. Они помогают увидеть, что высказывание не полное по форме, но понятное по смыслу.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показывает, что фраза не названа полностью, но мысль продолжается. По тону и ударению слушатель понимает, какой член предложения нужно мысленно добавить.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отмечает пропуск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часто указывает место, где пропущено слово. Она помогает отделить известную часть высказывания от той, которую нужно восстановить по контексту.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предложение в диалоге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ответ часто короче вопроса, потому что часть информации уже известна. Поэтому реплика Я может быть понятна как ответ на вопрос: Кто дежурный?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звучат естественно в разговоре: они экономят слова и не мешают пониманию. Именно поэтому неполные предложения особенно часто встречаются в живой устной речи.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Пропущенное слово дежурный легко восстанавливается из предыдущей реплики. Контекст подсказывает, о ком или о чём идёт речь, и делает ответ полноценным по смыслу.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речи нужны неполные предложения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предложения позволяют не повторять уже известные слова. Речь становится короче, но смысл не теряется, если собеседники понимают ситуацию и тему разговора.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такие конструкции звучат естественно и быстро. Они помогают отвечать без лишних повторов, поэтому реплики становятся более лёгкими и похожими на настоящую беседу.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произведениях неполные предложения передают разговорную интонацию и делают речь персонажей более живой. Читатель лучше чувствует настроение и темп высказывания.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сообщениях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объявлениях, записках и коротких сообщениях важна краткость. Неполные предложения помогают передать нужную информацию без лишних слов и сэкономить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тип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есть, а пропуск восстанавливается по контексту, предложение неполное. Если предложение построено по своей модели, это не сокращение, а односоставная конструкция.
</a:t>
            </a:r>
            <a:endParaRPr lang="en-US" sz="91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и сделайте вывод по двум главным вопросам: есть ли пропуск и можно ли его восстановить по контексту.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чаще всего опускаются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особенно заметны в коротких ответах и перечислениях, где собеседники легко угадывают недостающее слово без дополнительных пояснений.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«Полные и неполные предложения»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опускаются главные члены, потому что именно они повторяются в репликах. Второстепенные члены пропускаются реже и обычно не мешают пониманию.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анализе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длине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считать неполным любое короткое предложение. Но длина не определяет тип: важнее наличие грамматической основы и возможность восстановить пропущенную часть.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односоставным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Односоставное предложение не нужно дополнять до полного, потому что оно построено по своей модели. Неполное же можно восстановить по контексту или по вопросу.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соседние реплики, можно ошибиться в разборе. Контекст часто даёт ключ к пониманию, какое слово пропущено и почему смысл остаётся ясным.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поиска основы нужно задать вопрос: можно ли добавить пропущенное слово без изменения смысла? Если нельзя, перед нами не неполное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полное, неполное и односоставное предложение без 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предложения называют мысль прямо и содержат все необходимые члены. Неполные помогают избегать повторов, а их смысл восстанавливается по контексту, интонации и ситуации общения.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2026-05-28T06:24:00Z</dcterms:created>
  <dcterms:modified xsi:type="dcterms:W3CDTF">2026-05-28T06:24:00Z</dcterms:modified>
</cp:coreProperties>
</file>