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числа, шаг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с постоянной разностью и простыми правилами.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последовательности с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помогает описывать регулярный рост чисел: стоимость по одинаковым добавкам, шаги счёта, календарные расчёты и задачи на закономерности. Она учит замечать порядок, находить правило и быстро предсказывать следующий член.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61" y="3512438"/>
            <a:ext cx="266625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в начале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набор чисел, где каждый следующий член связан с предыдущим одним и тем же изменением. Такое правило делает запись упорядоченной и удобной для поиска закономерности.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прогрессии — постоянная разность между соседними членами. Её находят вычитанием предыдущего числа из следующего и используют, чтобы продолжить ряд или проверить, подходит ли последовательность.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члена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выписывать все числа подряд, используют формулу n-го члена. Она позволяет узнать любой элемент последовательности, если известны первый член и разность, а также номер нужного члена.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перехода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член получают добавлением одной и той же величины. Это правило удобно для устных вычислений, таблиц и задач на заполнение пропусков, когда нужно быстро увидеть структуру ряда.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арифметической прогрессии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обозначения с их смыслом и ролью в последовательности.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и первый член позволяют описать всю последовательность через короткую запись.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класса: определение арифметической прогрессии и её обозначения.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03475" y="684675"/>
            <a:ext cx="4014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арифметическую прогрессию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072632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Сравни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меняются ли соседние члены на одно и то же число. Если разность остаётся постоянной, перед тобой арифметическая прогрессия, а не случайный набор чисел.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72632" y="2641934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Найди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Вычти каждый предыдущий член из следующего и проверь результат. Одинаковое значение разности подтверждает правило прогрессии и помогает продолжать ряд без ошибок.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072632" y="3753075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Определи 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последовательности особенно важно, потому что от первого члена зависят дальнейшие вычисления. Его удобно записать отдельно, чтобы не потерять исходное значение при решении задачи.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173807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Продолжи ряд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найдено, можно добавлять постоянную разность столько раз, сколько нужно. Так легко получить следующие члены и проверить, правильно ли составлена последовательность.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173807" y="2641929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5. Проверь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стоит вернуться к условию и убедиться, что найденные числа действительно образуют равномерный шаг. Это помогает избежать арифметических ошибок и неверного вывода.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арифметической прогрессией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поиске разности и n-го члена прогрессии.
</a:t>
            </a:r>
            <a:endParaRPr lang="en-US" sz="18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из чисел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ряд чисел, где каждый следующий элемент больше предыдущего на одно и то же число. Такая запись похожа на подъём по ступенькам: шаг одинаковый, поэтому порядок легко увидеть и продолжить. Именно так работает арифметическая прогрессия в учебных задачах.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таблице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прогрессия часто выглядит как аккуратная строка значений, которые меняются одинаково. Когда рядом записаны первый член, разность и несколько следующих чисел, становится видно правило. Такая наглядность помогает решать задания быстрее и увереннее.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накопления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день откладывать одну и ту же сумму, получится последовательность накоплений с постоянным приростом. По ней удобно предсказывать будущий результат, не считая заново каждый день. Это понятный пример арифметической прогрессии для школьника.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«Арифметическая прогрессия», 7 класс.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членов арифметической прогрессии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 равномерное увеличение значений без скачков и случайных изменений.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 между столбцами показывает главную особенность прогрессии: каждый следующий член получается добавлением одной и той же разности.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разности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арифметической прогрессии не меняется от пары к паре. Если соседние члены дают разные результаты, последовательность не относится к этому виду.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может быть больше нуля, тогда числа растут, или меньше нуля, тогда они уменьшаются. В обоих случаях правило остаётся одинаковым: изменение между соседними членами постоянно.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и отрицательная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разность, можно быстро находить неизвестные члены, проверять закономерность и объяснять решение. Это делает арифметическую прогрессию удобным инструментом для простых и более сложных заданий.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задачами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членов прогрессии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класса: вычисление членов арифметической прогрессии по формуле.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первому члену и разности находят следующий элемент ряда.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первый член и разность, можно находить любой следующий элемент без перебора всех промежуточных значений.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450" y="2966938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последовательность, в которой каждый следующий член получается из предыдущего прибавлением одного и того же числа. Это число называют разностью прогрессии и обозначают d.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чисел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последовательности есть первый член, второй, третий и так далее. Разность показывает, насколько меняется каждый следующий член, и помогает быстро находить неизвестные значения без полного перечисления всех чисел.
</a:t>
            </a:r>
            <a:endParaRPr lang="en-US" sz="1071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и разность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арифметической прогрессии нужно для вычисления любых её членов, суммы первых членов и решения практических задач, где величины изменяются равномерно: по дням, шагам, страницам или рядам.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и её элементы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вид последовательности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соседние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посмотреть, на сколько отличается каждый следующий член от предыдущего. Если разность одинаковая для всех пар соседних членов, перед нами арифметическая прогрессия.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разность d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можно вычислить вычитанием: a2−a1, a3−a2 и так далее. В арифметической прогрессии все такие значения совпадают, поэтому достаточно проверить несколько соседних членов.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правило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последовательность увеличивается или уменьшается на одно и то же число, её удобно записывать как прогрессию. Например, 3, 7, 11, 15 — это ряд с постоянной разностью 4.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можно уверенно назвать последовательность арифметической прогрессией или отказаться от этого вывода. Такой способ помогает не путать её с другими числовыми рядами, где изменения непостоянны.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последовательностей по разности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 прогрессии разность остаётся постоянной, даже если она положительная или отрицательная.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подтверждает арифметическую прогрессию; если значения разности меняются, последовательность к ней не относится.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разность показывает частный случай арифметической прогрессии: каждый следующий член равен предыдущему. Это полезно для проверки правил и понимания формулы общего члена.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последовательность не меняется и состоит из одинаковых чисел.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арифметической прогрессии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работы с членами последовательности и её суммой.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формулы решают разные задачи: одна находит член, другая — разность, третья — сумму первых n членов.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члены арифметической прогрессии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проверки и вычислений по формулам 7 класса.
</a:t>
            </a:r>
            <a:endParaRPr lang="en-US" sz="17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арифметическая прогрессия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описывает ситуации, где величины меняются на одно и то же число: например, число шагов, купленных тетрадей или накопленных баллов за равные промежутки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первый член и разность, можно быстро продолжить ряд без пересчёта всех предыдущих значений. Это экономит время и помогает решать задачи на уроках и в проверочных работах.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часто нужно не только найти отдельный член, но и сложить несколько первых членов. Формула суммы позволяет сделать это быстрее, чем обычным сложением.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посмотреть, соответствует ли результат логике задачи. Если последовательность должна возрастать, а ответ уменьшает значения, значит, в решении допущена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формулы арифметической прогрессии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связать обозначения с их ролью в решении задач и не путать общий член с суммой.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запомнены обозначения, тем быстрее ученик выбирает нужную формулу и избегает лишних вычислений.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3687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разностью считают не разницу соседних членов, а любое вычитание в ряду. Для арифметической прогрессии важно сравнивать только рядом стоящие числа.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разность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21772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прогрессия убывает, разность отрицательная. Ошибка со знаком меняет весь ответ и приводит к неверному продолжению последовательности.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857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подставлять значения в формулу общего члена и суммы. Частая проблема — перепутать n и n−1 или заменить aₙ на a₁.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применяют формулу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436875" y="361755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стоит убедиться, что члены записаны в правильной последовательности. Если порядок нарушен, разность может показаться непостоянной.
</a:t>
            </a:r>
            <a:endParaRPr lang="en-US" sz="900" dirty="0"/>
          </a:p>
        </p:txBody>
      </p:sp>
      <p:sp>
        <p:nvSpPr>
          <p:cNvPr id="22" name="Text 9"/>
          <p:cNvSpPr txBox="1"/>
          <p:nvPr/>
        </p:nvSpPr>
        <p:spPr>
          <a:xfrm>
            <a:off x="955210" y="30715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порядок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3217725" y="361755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ответы выглядят верно по вычислениям, но не подходят по условию. Полезно проверить, может ли результат быть реальным и логичным в конкретной ситуации.
</a:t>
            </a:r>
            <a:endParaRPr lang="en-US" sz="900" dirty="0"/>
          </a:p>
        </p:txBody>
      </p:sp>
      <p:sp>
        <p:nvSpPr>
          <p:cNvPr id="24" name="Text 11"/>
          <p:cNvSpPr txBox="1"/>
          <p:nvPr/>
        </p:nvSpPr>
        <p:spPr>
          <a:xfrm>
            <a:off x="3736060" y="30715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смысл 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строится на постоянной разности, а её члены и сумма находятся по простым формулам. Эти знания помогают быстро решать задачи, проверять ответы и уверенно работать с числовыми рядами.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2026-05-29T03:05:31Z</dcterms:created>
  <dcterms:modified xsi:type="dcterms:W3CDTF">2026-05-29T03:05:31Z</dcterms:modified>
</cp:coreProperties>
</file>