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Шекли. «Запах мысли»: человек, разум и страх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рассказ о выживании: телепатия, неизвестная планета и борьба со страхом.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Шекли и особенности рассказа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Шекли и особенности рассказа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Шекли — американский писатель XX века, один из признанных мастеров научной фантастики. Его тексты обычно короткие, с резкими поворотами, юмором и вниманием к тому, что происходит внутри героя. «Запах мысли» показывает контакт человека с неизведанным и роль разума в опасности.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мир и место рассказа в школьном чтении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напряжённо, с неожиданным поворотом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Шекли приключение развивается быстро: герой успевает заметить детали и тут же столкнуться с последствиями своих решений. В прозе часто чувствуется ирония — будто опасность проверяет не только тело, но и умение не паниковать. Такой темп хорошо читается в школе.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неизвестным как психологическое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не только инопланетная среда, но и реакция человека на неё. Когда вокруг нет привычных подсказок, разум становится опорой: герой пытается понимать мир по сигналам, а не по догадкам. Отсюда возникает ощущение напряжения и ожидание следующего шага.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Евдокимовой: темп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Евдокимовой помогает сохранить динамику оригинала: фразы звучат чётко, действие не «растягивается», а ироничный тон остаётся заметным. Благодаря этому текст проще обсуждать: ученикам легче следить за логикой поведения героя и за сменой его настроений.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Лирой Клив, пилот с телепатическим даром, терпит крушение на чужой планете и остаётся без помощи. Его тревога появляется сразу: вокруг слишком много неизвестного.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Телепатия становится для Клива главным инструментом: он использует способности не ради эффектов, а чтобы хоть как-то «читать» ситуацию вокруг. Это заменяет ему недостающие наблюдения.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 один с опасной средой, герой понимает, что привычных ориентиров нет — связь потеряна, правила мира не ясны. Ему приходится действовать осторожно и быстро.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завязка: крушение и одиночество героя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в тексте ощущается скрытая угрозa: герой чувствует её прежде, чем увидит. Так страх постепенно превращается в задачу — понять, что происходит.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напряжение растёт шаг за шагом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эпизоды: от крушения к контакту с опасностью и поиску выхода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Лирой Клив как литературный герой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вместо всесилия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Клив не действует как герой без ошибок. Он пугается, сомневается и учится принимать решения в условиях, где нельзя полагаться на привычные правила и знания.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и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важно замечать изменения вокруг: движение, признаки активности, странные сигналы. По таким мелочам герой собирает картину происходящего и корректирует свои шаги.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быстрые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меняется, Клив не застревает в одном плане. Он пересматривает предположения, делает выводы и выбирает новый вариант действий.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Самообладание под 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страх становится сильным, герой старается не сорваться в панику. Самоконтроль помогает ему сохранять логику и продолжать поиск безопасного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 рассказе ведёт себя враждебно и непредсказуемо. Опасность не всегда бросается в глаза, поэтому герой постоянно сомневается в том, что видит.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Шекли усиливает тревогу необычной средой: звуки могут настораживать, а тишина — пугать. Из-за этого возникает чувство, что угроза рядом, хотя она не показана прямо.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понятных ориентиров у Клива, тем больше растёт напряжение. Он вынужден внимательнее следить за реакциями среды и за любыми признаками жизни.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планета как пространство опасности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«пика» история не заканчивается прямым облегчением: герой ещё закрепляет правильность выводов и действует осмысленно, а не на удачу.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напряжение в рассказе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композицию на усиление: страх поднимается от эпизода к эпизоду, а затем снижается, когда появляется подтверждение верного решения.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напряжения (по смыслу эпизодов рассказа)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Телепатия в рассказе — не просто «способность», а способ понимать мир. Клив использует мысли как сигнал, когда зрение и слух не дают точной картины.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Телепатия как главный фантастический элемент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чужие мысли работают как ориентиры: они помогают увидеть присутствие живых существ и определить, насколько ситуация опасна. Так фантастика становится инструментом выживания.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между сигналами появляется связь, разум начинает «собирать» картину происходящего. Из-за этого герой действует не только чувствами, но и логикой.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элемент подчёркивает идею рассказа: знание и внимательность способны спасти человека. Даже в самых необычных условиях решает не сила, а умение понимать.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5537" y="1221275"/>
            <a:ext cx="5932926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источника информации работают вместе: зрение даёт внешнюю картину, телепатия — скрытые признаки, разум связывает всё в решение.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восприятия в рассказе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героя зависит от сочетания наблюдения, телепатии и логического мышления: каждое звено дополняет другое.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текста и сюжетных эпизодов рассказа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Шекли показывает, что страх может «управлять» человеком быстрее опасности. Клив не обретает победу силой: он учится прерывать панику, чтобы снова замечать факты и сигналы вокруг.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страха и самоконтроля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Телепатия помогает Кливу, но важнее то, как он ею распоряжается. Герой старается не паниковать от случайных ощущений, а проверять, что именно они означают для происходящего.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рассказа проста: разум — это щит. Даже в незнакомой и враждебной среде человек способен выстоять, если сохраняет внутренний порядок мыслей и контроль над действиями.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напряжение, повествование остаётся ироничным. Шекли «подсвечивает» реакции героя так, что читатель видит разницу между реальной угрозой и собственной тревогой Клива.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реплики и резкие наблюдения работают как эффектная точка в моменте. Благодаря этому напряжение не превращается в сплошной ужас, а сменяется разрядкой.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повороты сюжета и точные детали создают контраст: опасность рядом, но паника иногда оказывается смешной и нелепой. От этого текст становится живее и легче обсуждать.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юмор в рассказе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Шекли помогает осознать: когда человек перестаёт думать, он начинает ошибаться больше, чем бояться. Так фантастика учит внимательности и самоанализу.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язык перевода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язык перевода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Евдокимовой сохраняет короткие, «собранные» фразы и быстрый темп действия. Благодаря этому читатель успевает следить за переменами в обстановке и в состоянии героя.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повторяющиеся сигналы тревоги и ясные описания среды: читателю важно понимать, откуда приходит опасность. Визуально это поддерживают схема планеты и иллюстрации к ключевым эпизодам.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истории переживания почти полностью доминируют над действиями Клива: он пытается понять, что происходит, и боится ошибиться.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переживает герой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внимания и сосредоточенности связан с тем, что герой начинает соединять сигналы телепатии и наблюдений, а не только реагировать на страх.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эмоций: качественная оценка по тексту рассказа «Запах мысли» (без численных авторских данных).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чужой планете природа не «объясняется» человеку. Она действует по своим правилам, поэтому Кливу приходится учиться: замечать закономерности, проверять предположения и не доверять первым впечатлениям.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Самоуверенность здесь не помогает. Рассказ подчёркивает приоритет знаний и внимательного поведения: осторожность становится не слабостью, а способом сохранить шанс на спасение.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Шекли показывает, что опасность может быть не там, где её ждёшь. Герой выживает благодаря наблюдательности и осторожности: он оценивает звуки, поведение и изменения в среде, прежде чем действовать.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фантастическом мире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Клив приходит к спасению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цепочки в рассказе: каждый следующий шаг опирается на предыдущий вывод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8973" y="3013851"/>
            <a:ext cx="229688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жанра и композиции рассказа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приключенческая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развивается как быстрое испытание: завязка сразу ставит героя в трудную ситуацию, а последующие эпизоды связаны единой целью — выжить и понять угрозу.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не только опасность, но и работа сознания. Читатель наблюдает, как меняется мышление Клива, когда он перестаёт подчиняться страху и начинает действовать по выводам.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Экономная композиция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Шекли убирает всё лишнее: каждый фрагмент нужен для общего эффекта. Благодаря этому сюжет движется стремительно, а финал ощущается закономерным, а не случайным.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как «проверка»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Научно-фантастический элемент помогает раскрыть тему внимательности. Не магия решает всё, а то, как герой использует знание и наблюдение в реальной опасности.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67091"/>
            <a:ext cx="5163300" cy="20880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персонажи двигают действие и как перевод сохраняет интонацию текста.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роль в сюжете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акцент падает на взаимодействие героя с враждебной средой: телепатия и наблюдательность становятся ключом к выживанию.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рассказа «Запах мысли» и информации о переводе Н. Евдокимовой из заданного описания.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«Запах мысли» помогает замечать детали: герой выживает не за счёт удачи, а из-за внимательности. Читателю проще переносить этот навык на повседневные ситуации и учёбу.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для читателя 7 класса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не поддаваться панике. Клив показывает, что страх можно «остановить» — вернуться к фактам, проверить ощущения и только потом выбирать действие.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здесь работает как зеркало реальных качеств: смелости, самообладания и умения искать выход. Эти качества понятны подростку, потому что связаны с выбором и ответственностью.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произведение удобно обсуждать: оно короткое, динамичное и построено так, что легко проследить причины поступков героя и выводы.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— лучший инструмент выживания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Шекли показывает: человек сильнее неизвестности, когда умеет думать и сохранять внутреннее спокойствие. Телепатия Клива — знак внимательности к миру, а перевод Н. Евдокимовой делает текст ясным и динамичным.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2026-05-15T05:13:47Z</dcterms:created>
  <dcterms:modified xsi:type="dcterms:W3CDTF">2026-05-15T05:13:47Z</dcterms:modified>
</cp:coreProperties>
</file>