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российская революция и Октябрь 1917 года: основные темы и проблематика
</a:t>
            </a:r>
            <a:endParaRPr lang="en-US" sz="2900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последствия Октябрьской революции в истории России XX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кризиса и предпосылки революции 1917 года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упадок из-за Первой мировой войны, падение самодержавия и слабость Временного правительства создали условия для революционного кризиса, обострив социальную напряжённость и вызвав ожидания радикальных перемен.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 социальный кризис летом-осенью 1917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1917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беспорядки ослабили Временное правительство, усилилось недовольство и протесты рабочих и солдат.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1917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ухудшается: инфляция растёт, дефицит продуктов вызывает общественное напряжение и забастовки.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1917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дезертирство на фронте, расширение влияния Советов в городах и военных гарнизонах.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политическая нестабильность, Временное правительство теряет контроль, возрастает роль революционных сил.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предпосылки Октябрьской революции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 резко исчерпала экономический потенциал страны, вызвав инфляцию и дефицит товаров первой необходимости среди населения.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испытывало усталость и потерю доверия к традиционной власти, что ослабляло её легитимность и способствовало росту политической радикализации.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настаивали на перераспределении земли, так как аграрный вопрос оставался нерешённым и вызывал массовое недовольство.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набирали популярность среди рабочих и солдат, отчего Временное правительство теряло авторитет и влияние в ключевых регионах.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центров власти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одновременно действовали Временное правительство во главе с А.Ф. Керенским и Петроградский Совет, где ключевую роль играли большевики Троцкий и Каменев, что создавало напряжённое двоевластие.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рабочих и солдат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опирались на активную поддержку городских рабочих и солдат, а также части крестьян, благодаря чему укрепляли позиции в Советах и расширяли своё влияние.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Петроградский Совет как центр кризиса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стал ареной для политической борьбы, влияя на ход событий и ускоряя конфликт с Временным правительством, что способствовало обострению революционной ситуации.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Двоевластие и рост влияния большевиков в Петрограде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Большевистская агитация и массовая мобилизация в 1917 году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«Вся власть Советам!» быстро приобрёл массовую поддержку среди рабочих и солдат, способствуя росту влияния большевиков к осени 1917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агитация через митинги, газету «Правда» и пропаганду на заводах и в армии обеспечила рост популярности партии и мобилизацию сторонников.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интеллигенции и молодёжи оказала дополнительный стимул движению, расширяя базу социалистической революции в стране.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большевистской партии и их роль в революции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Ленин — стратег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разработал план захвата власти и возглавил партию, чётко сформулировав цели революции и обеспечив её идеологическую основу.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Троцкий — организатор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Троцкий руководил Военно-революционным комитетом, эффективно координируя подготовку вооружённого восстания в Петрограде.
</a:t>
            </a:r>
            <a:endParaRPr lang="en-US" sz="925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Свердлов — администратор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Свердлов управлял партийным аппаратом и связывал работу центральных органов с местными Советами, обеспечивая организационную поддержку революционному процессу.
</a:t>
            </a:r>
            <a:endParaRPr lang="en-US" sz="8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вооружённого восстания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1917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красногвардейские отряды, растёт число вооружённых сторонников большевиков в рабочих районах Петрограда.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демонстрации и усиленная мобилизация в армии; Временное правительство теряет контроль над силовыми структурами.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октябрь 1917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октября 1917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большевиков концентрируются на ключевых позициях в городе, готовясь к решающему вооружённому конфликту.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Октября: действия ВРК и концентрация сил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Военно-революционный комитет создан для координации действий Советов и вооружённых рабочих, обеспечивая руководство предстоящим восстанием и организацию захвата власти.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октября осуществлён захват ключевых коммуникаций и транспортных узлов Петрограда, а поддерживающие большевиков военные части заняли стратегические объекты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071" y="1611696"/>
            <a:ext cx="4295502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силы и программы в октябре 1917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позиций ведущих политических партий России в момент революции, их цели и направления реформ.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отличались радикальным курсом, другие партии выступали за постепенные реформы и сохранение традиционных институтов.
</a:t>
            </a:r>
            <a:endParaRPr lang="en-US" sz="88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партий и протоколы собраний 1917 года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Военно-революционный комитет: организационный центр восстания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Военно-революционный комитет (ВРК) стал ключевым органом, организующим вооружённые отряды и координирующим деятельность Советов для успешного проведения восстания в октябре 1917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Красногвардейские части играли важную роль в захвате власти, получив значительную поддержку от гарнизона Петрограда, что обеспечило контроль над стратегическими объектами города.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ВРК разработал чёткий план действий, включавший нейтрализацию командования Временного правительства и охрану важных коммуникаций, гарантируя быстрый успех восстания.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коммуникаций и блокада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штурма большевики захватили контроль над телефонными и телеграфными линиями, а также мостами и железнодорожными узлами, что парализовало реакцию Временного правительства и подготовило почву для восстания.
</a:t>
            </a:r>
            <a:endParaRPr lang="en-US" sz="106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и взятие дворца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25 октября красногвардейцы совместно с матросами и солдатами атаковали Зимний дворец. Без значительного сопротивления удалось блокировать входы и арестовать министров Временного правительства.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жертвы и быстрое свержение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захвата погибло менее десяти человек, что указывает на низкий уровень вооружённого сопротивления и стало свидетельством поддержки масс или бессилия оппонентов.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штурма Зимнего дворца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считали Октябрь закономерным исходом кризиса, отражающим народный запрос на коренные изменения и устранение старой власти.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обвиняли большевиков в насильственном захвате власти и подчеркивали, что революция была результатом заговора радикального меньшинства.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современников существовал широкий спектр мнений, включая эсэров и меньшевиков, выступавших за и против событий, отражая политическую поляризацию того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Историография также неоднородна: советские и постсоветские исследователи предлагают разные интерпретации, учитывая как идеологический фон, так и новые архивные данные.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и различные оценки событий октября 1917 года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советской власти: декреты и организационные изменения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Совета народных комиссаров (СНК) во главе с Лениным ознаменовало начало системной работы советской власти по управлению страной.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Изданные первые декреты о мире и земле обеспечили официальное предложение о прекращении войны и национализацию помещичьих земель, что имело важное значение для крестьян.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восприняло меры по-разному: поддержка среди рабочих и крестьян усилила власть Советов, но вызвала тревогу у прежних элит и иностранных государств.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рабочих масс: динамика протестной активности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красногвардейцев совпал с резким увеличением забастовок в августе-октябре, что отражает стремление рабочих к активному участию в революционных событиях.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массовое вовлечение рабочих сыграло ключевую роль в ускорении политических изменений и укреплении позиций большевиков.
</a:t>
            </a:r>
            <a:endParaRPr lang="en-US" sz="81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рабочего движения, 1917 год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Институционализация советской власти в конце 1917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Всероссийского Центрального Исполнительного Комитета (ВЦИК) символизировало начало формализации новой власти и укрепление её институциональной базы.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Распуск Временного правительства и Совета министров устранил параллельные органы, что способствовало централизации власти в руках Советов.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полномочий от Временного правительства Советам знаменовала окончательное прекращение эпохи временного правления и начало социалистического курса.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сопротивление военных и оппозиционных партий в разных регионах осложнило процесс закрепления советской власти, вызвав напряжённость в стране.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советской власти по России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в промышленных центрах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Иваново и Екатеринбург быстро перешли под контроль советских органов, что обеспечило стратегическое преимущество благодаря промышленному потенциалу и инфраструктуре.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внедрение в сельских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советская власть внедрялась постепенно, поскольку крестьянские органы сохраняли автономию и проявляли осторожность по отношению к новым властям.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на периферии и 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периферийных территориях России сопротивление новой власти продолжалось дольше, что отражало разнообразие политических настроений и сложность административного контроля.
</a:t>
            </a:r>
            <a:endParaRPr lang="en-US" sz="8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 была создана первая в мире социалистическая республика с ликвидацией монархии и установлением новой системы управления.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осуществилась национализация промышленности, банков и земли, что кардинально изменило структуру собственности в стране.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начался переход к равенству полов, реформам образования и массовой мобилизации, но также разгорелась Гражданская война и миграционные процессы.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международной арене революция повлияла на выход России из Первой мировой войны и вдохновила революционные движения в других странах.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Октябрьской революции для России и мира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участников и историков на события Октября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Н.К. Крупская описывала революцию как надежду на справедливость и одновременно источник больших испытаний для народа и её участников.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Л.Д. Троцкий подчеркивал роль масс и организованной силы в успехе восстания, акцентируя значение Военно-революционного комитета.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О.В. Будницкий выделял долгосрочные последствия Октября для развития демократии, отмечая как позитивные перемены, так и репрессии.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Октябрьской революции для истории России и мира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стала поворотным событием XX века, коренным образом изменившим политический ландшафт России и оказавшим влияние на мировую историю и международные отношения.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2026-05-11T08:44:59Z</dcterms:created>
  <dcterms:modified xsi:type="dcterms:W3CDTF">2026-05-11T08:44:59Z</dcterms:modified>
</cp:coreProperties>
</file>