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транспорт: как планета связана сетью перевозок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страны, рынки и людей в единую мировую систему.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двигатель глобализации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транспорта мировая торговля была бы медленной и дорогой. Он сокращает расстояние между производством и потреблением, помогает странам специализироваться и делает возможным обмен товарами на глобальном уровне, где важны скорость, масштаб и надежность доставки.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700" y="1507400"/>
            <a:ext cx="2790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50" y="1507400"/>
            <a:ext cx="2511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000" y="3266100"/>
            <a:ext cx="2511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главных видов мирового транспорта
</a:t>
            </a:r>
            <a:endParaRPr lang="en-US" sz="3171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Трубопроводный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прежде всего для нефти, газа и нефтепродуктов. Такой транспорт работает непрерывно, отличается высокой надежностью и особенно важен для энергетических потоков между районами добычи и потребления.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гибкую доставку на короткие и средние расстояния. Именно грузовики чаще всего завершают путь товара от терминала, склада или станции до магазина и потребителя.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Перевозит основную часть международных грузов между континентами. Он особенно важен для массовых партий товаров, когда решающими становятся низкая стоимость и возможность перевозить большие объемы.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тяжелых и массовых грузов на большие расстояния по суше. Поезда связывают промышленные районы, внутренние территории стран и крупные порты, поддерживая стабильные поставки.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Авиационный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вид перевозок, незаменимый для пассажиров, электроники, медикаментов и срочных грузов. Его доля по массе невелика, но он критически важен для дорогих товаров.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распределения грузопотоков показывает, что разные виды транспорта решают разные задачи: от массовых поставок сырья до срочной доставки ценных товаров.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UNCTAD и международной транспортной статистики; актуальные доли могут немного различаться по методике.
</a:t>
            </a:r>
            <a:endParaRPr lang="en-US" sz="87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видов транспорта в мировой торговле
</a:t>
            </a:r>
            <a:endParaRPr lang="en-US" sz="302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доминирует по объему, а авиация важна прежде всего по стоимости и скорости, а не по массе.
</a:t>
            </a:r>
            <a:endParaRPr lang="en-US" sz="12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как узлы мировой логистики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входа в мир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принимают огромные контейнерные потоки и связывают морские маршруты с внутренними рынками стран. Через них проходят сырье, промышленная продукция и товары повседневного спроса.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контейнеры ускорили перегрузку, уменьшили повреждения и упростили работу судов, складов и терминалов. Благодаря этому мировая торговля стала быстрее, дешевле и более предсказуемой.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Портовый узел концентрирует перевозки, снижает издержки и ускоряет обмен между морем, железной дорогой и автотранспортом. Именно поэтому вокруг крупных портов формируются мощные промышленные и складские зоны.
</a:t>
            </a:r>
            <a:endParaRPr lang="en-US" sz="1117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лидеры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Шанхай, Сингапур, Нинбо-Чжоушань и Роттердам входят в число самых загруженных портов мира. Их значение определяется не только размером, но и включенностью в международные маршруты.
</a:t>
            </a:r>
            <a:endParaRPr lang="en-US" sz="12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транспортные узлы мира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узлы специализируются на отдельных видах транспорта и обслуживают международные потоки.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Хабы концентрируют потоки, упрощают перевалку и снижают стоимость логистики для больших регионов.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международным транспортным справочникам и портово-аэропортовой статистике.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грузы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особенно эффективны там, где нужно перевозить большие партии угля, руды, зерна и контейнеров. При высокой загрузке они остаются одним из самых экономичных способов дальних сухопутных перевозок.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протяженность железнодорожной сети сосредоточена в США, Китае, России и Индии. Эти страны используют железные дороги для связи сырьевых районов, промышленных центров и портов.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магистрали наиболее развиты в Китае, Японии, Франции и Испании. Они изменили представление о расстоянии, сделав поезд конкурентом авиации на средних маршрутах.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соединяют внутренние территории с внешним рынком и уменьшают зависимость от автодорог. Для крупных государств это важная основа пространственной связанности и устойчивых поставок.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в мировой системе перевозок
</a:t>
            </a:r>
            <a:endParaRPr lang="en-US" sz="2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всегда зависит от баланса между срочностью, ценой и объемом груза, а не только от расстояния.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видов транспорта; оценка по относительной шкале.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Скорость, стоимость и дальность перевозок
</a:t>
            </a:r>
            <a:endParaRPr lang="en-US" sz="300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транспорта есть своя сильная сторона: авиация выигрывает во времени, море — в цене, железная дорога — в балансе.
</a:t>
            </a:r>
            <a:endParaRPr lang="en-US" sz="12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 связность мировых городов
</a:t>
            </a:r>
            <a:endParaRPr lang="en-US" sz="3347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как ворота в мир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аэропорт редко бывает просто зданием с взлетной полосой. Это узел, где пересекаются маршруты пассажиров, грузов и деловых связей. Через такие центры города включаются в мировую сеть быстрее, чем через любой другой вид транспорта.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соединяют континенты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Атланта, Дубай, Лондон, Сингапур и Франкфурт известны как крупные авиационные хабы. Они связывают разные часовые пояса и делают возможными пересадки между десятками направлений, превращая город в часть глобального маршрута.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каждая минута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особенно ценна там, где время решает все: в деловых поездках, туризме, поставках электроники, медикаментов и срочных документов. Поэтому аэропорты имеют значение не только для транспорта, но и для экономики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и доставка «последней мили»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этап 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автомобильный транспорт чаще всего доставляет груз от порта, станции или аэропорта до магазина, склада или дома покупателя. Он завершает большинство логистических цепочек, делая товар доступным в нужном месте.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Грузовики, автобусы и легковые автомобили могут быстро менять маршрут и подстраиваться под плотную городскую застройку. Такая маневренность особенно важна там, где доставка идет маленькими партиями и по разным адресам.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пригороды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городов, пригородов и сельских районов автодороги часто оказываются самым удобным вариантом. Они связывают населенные пункты, обеспечивают ежедневные перевозки и поддерживают работу торговли и сферы услуг.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не всегда самый дешевый или быстрый, но он незаменим как связующее звено между крупными узлами и конечным потребителем. Без него международная логистика была бы незавершенной.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международная логистическая цепочка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товара от производства до конечного покупателя и показывает, где чаще всего возникают задержки.
</a:t>
            </a:r>
            <a:endParaRPr lang="en-US" sz="2988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 и стандартизация перевозок
</a:t>
            </a:r>
            <a:endParaRPr lang="en-US" sz="332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размеров 20 и 40 футов стали универсальной упаковкой для мировой торговли. Их стандартизация позволяет заранее планировать погрузку, совместимость техники и размещение груза на разных видах транспорта.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перегрузка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 резко сократила время на портовых терминалах: груз перемещают целиком, а не поштучно. Это ускорило оборот судов, поездов и автопоездов и снизило простои в логистике.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контейнер защищает товар от влаги, повреждений и краж. Благодаря этому сокращаются расходы на упаковку, уменьшается риск брака и повышается надежность международных поставок.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мультимодальности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контейнер может без вскрытия перейти с судна на поезд или грузовик. Такой подход упрощает цепочку поставок, делает перевозки гибче и связывает порты, железные дороги и автотрассы.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влияет не только на климат, но и на качество воздуха в городах, где особенно заметен эффект от перехода на электрический и более эффективный подвижной состав.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Tracking Transport 2024; оценки по энергетическим выбросам CO2 транспортного сектора (доли внутри сектора приведены в округлении).
</a:t>
            </a:r>
            <a:endParaRPr lang="en-US" sz="87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мирового транспорта
</a:t>
            </a:r>
            <a:endParaRPr lang="en-US" sz="317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автомобильный транспорт; снижение выбросов требует обновления автопарка, развития электротяги и более рационального распределения грузов между видами транспорта.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0631" y="3284875"/>
            <a:ext cx="30138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технологического обновления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Электротранспорт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 электробусы уменьшают расход топлива в городах и снижают локальные выбросы. Их эффективность особенно заметна на регулярных маршрутах с предсказуемой загрузкой и возможностью зарядной инфраструктуры.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тяга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поезда и более экономичные суда помогают сокращать выбросы там, где полная электрификация пока сложна. Такие решения особенно важны для дальних маршрутов и тяжелых грузов.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управление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навигация и системы контроля движения делают маршруты точнее и безопаснее. Они помогают отслеживать транспорт в реальном времени, снижать риск ошибок и быстрее реагировать на сбои.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логистика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складов и мониторинг контейнеров ускоряют обработку грузов, уменьшают простои и упрощают планирование поставок. В результате цепочки перевозок становятся более предсказуемыми и устойчивыми.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05089"/>
            <a:ext cx="3856200" cy="21379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вид транспорта решает свою логистическую задачу и эффективен только в сочетании с другими звеньями системы.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система перевозок строится на сочетании видов транспорта: дорогие и срочные грузы идут по воздуху, массовые — по морю и железной дороге, а доставка до адресата завершается автотранспортом.
</a:t>
            </a:r>
            <a:endParaRPr lang="en-US" sz="92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мировых перевозок и их типичным характеристикам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разных видов транспорта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и география мировых потоков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Североамериканская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магистрали Северной Америки объединяют порты, агломерации и внутренние рынки. Благодаря высокой плотности путей перевозки здесь быстро перераспределяются между регионами.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Евразийская ось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 и Транссибирская магистраль соединяют промышленные центры, внутренние территории и морские порты. Эти маршруты особенно важны для перевозки массовых грузов и контейнеров.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«узкие места»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и Панамский каналы, а также Малаккский пролив связывают крупные районы производства и потребления. Через них проходят потоки, от которых зависит ритм мировой торговли.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регионами связаны не только с объемом перевозок, но и с типом инфраструктуры: портами, железными дорогами, авиахабами и мультимодальными терминалами.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региональная оценка по инфраструктурной насыщенности и роли в международных перевозках; без единой официальной шкалы.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Регионы, где транспорт развивается быстрее всего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регионы с высокой плотностью транспортных узлов и удобным положением на глобальных маршрутах; именно они быстрее превращаются в центры международной логистики.
</a:t>
            </a:r>
            <a:endParaRPr lang="en-US" sz="9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мировой транспортной системы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узлов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порт, терминал или станция работают на пределе, растут очереди, срываются графики и дорожают перевозки. Даже краткая задержка может затронуть поставки сразу в нескольких странах.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Геополитические потрясения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Конфликты, санкции и закрытие маршрутов меняют привычные торговые связи. Грузам приходится идти длиннее и дороже, а некоторые направления становятся временно недоступными.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 топливо быстро отражается на стоимости перевозок, особенно в авиации и автотранспорте. Это увеличивает себестоимость товаров и давление на потребителей.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Логистические платформы, системы бронирования и портовые базы данных уязвимы для атак. Сбой в цифровом управлении способен остановить обработку грузов и нарушить синхронизацию цепочек поставок.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кадровые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Штормы, наводнения, засухи и нехватка специалистов снижают надежность перевозок. В таких условиях особенно важны резервные маршруты, подготовка персонала и гибкое планирование.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массовых маршрутах шире применяются системы помощи водителю, автоматическое управление и цифровой контроль. Это уменьшает число ошибок и повышает безопасность перевозок.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расширяется использование электротяги, водорода и более экономичных двигателей. Главная цель — снизить выбросы и зависимость транспорта от традиционного топлива.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Беспилотная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 связан с автономными грузовиками, судами и дронами доставки. Они смогут работать точнее по графику и быстрее реагировать на изменения спроса.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цифровая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перспективе разные виды транспорта будут теснее связаны через общие платформы управления. Это ускорит мультимодальные перевозки и сделает мировую логистику более гибкой.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транспорта будущего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 как основа взаимозависимого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 соединяет экономику, города и людей на разных континентах, а его устойчивость зависит от инфраструктуры, технологий и международного сотрудничества. Именно поэтому он так важен для будущего мировой экономики.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2026-06-03T05:14:47Z</dcterms:created>
  <dcterms:modified xsi:type="dcterms:W3CDTF">2026-06-03T05:14:47Z</dcterms:modified>
</cp:coreProperties>
</file>