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услышать музыку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звук доходит до уха и превращается в музыку.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музыка начинается с колебаний: струны, голоса, барабаны или динамика. Волны доходят до уха, а ритм, высота и тембр помогают отличить музыку от шума.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основе музыки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 в музыкальном инструменте
</a:t>
            </a:r>
            <a:endParaRPr lang="en-US" sz="275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щипают струну или ударяют по барабану, часть инструмента начинает быстро колебаться. Эти колебания передаются воздуху и превращаются в слышимый звук.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 зависит от частоты колебаний: чем они быстрее, тем нота выше. Поэтому флейта обычно звучит выше, чем басовый инструмент.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связана с амплитудой колебаний: чем сильнее движение, тем звук громче. Один и тот же инструмент может звучать по-разному в зависимости от силы игры.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источника до мозга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колебания превращаются в осознанный слуховой образ.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и среднее ухо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улавливает звуковые волны и направляет их внутрь. Затем барабанная перепонка и слуховые косточки помогают передать и усилить колебания.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уха и его роль в слухе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и слуховые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ухо, особенно улитка, превращает колебания в сигналы для нервной системы. Если чувствительные клетки повреждаются, звуки становятся менее чёткими и тише.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громкость музыки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громкости влияет не только источник, но и то, где именно мы слушаем музыку.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мощнее источник и ближе слушатель, тем громче звук; отражения и помещение меняют его ощущение.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«Как можно услышать музыку»; схема факторов восприятия громкости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и басы часто лучше проходят через стены, пол и воду, чем высокие. Из-за этого один и тот же звук может ощущаться по-разному в разных средах.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через воздух и через предметы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звук распространяется как волна и быстро достигает уха. Поэтому музыка из колонки или голоса слышна почти сразу после появления колебаний.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предметы проводят вибрации особенно хорошо. Если постучать по столу, поверхность передаст звук дальше, чем сам воздух вокруг него.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услышать музыку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устройства и условия меняют то, как мы воспринимаем один и тот же музыкальный сигнал.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определяет, насколько звук слышен, кому он предназначен и как именно воспринимается слушателем.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«Как можно услышать музыку»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колонки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колонке электрический сигнал заставляет мембрану быстро двигаться вперёд и назад. Эти движения толкают воздух, и появляются звуковые волны, которые слышит человек.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динамики лучше передают низкие частоты, а маленькие — высокие. Поэтому две колонки могут воспроизводить одну запись по-разному, даже если источник звука одинаковый.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наушниках музыка слышна так близко
</a:t>
            </a:r>
            <a:endParaRPr lang="en-US" sz="278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подают звук почти прямо в ухо, поэтому он кажется очень близким и отчётливым даже без сильной громкости.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модели лучше изолируют от внешнего шума, а открытые звучат свободнее и естественнее, но пропускают больше звука наружу.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громкое и долгое прослушивание утомляет слух и может повредить чувствительные клетки внутреннего уха.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слушать музыку безопасно, громкость стоит держать умеренной и делать перерывы, особенно при ежедневном использовании наушников.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 и частота колебаний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частота, тем выше мы слышим звук. Один и тот же инструмент может играть в разных регистрах.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имеют малую частоту, а высокие — большую; именно поэтому ноты различаются по высоте.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диапазоны музыкальных звуков по материалам школьного курса физики и акустики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06233"/>
            <a:ext cx="521700" cy="463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 нарушением слуха воспринимают музыку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усиливают звук и помогают лучше различать речь, мелодию и ритм. Настройка подбирается индивидуально, чтобы музыка звучала более разборчиво и не была слишком громкой.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аппараты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Кохлеарный имплант превращает звук в электрические сигналы для слухового нерва. При костной проводимости вибрации передаются через кости черепа, поэтому музыка тоже может восприниматься.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Кохлеарные импланты и вибрации
</a:t>
            </a:r>
            <a:endParaRPr lang="en-US" sz="1502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важны не только звуки, но и движения исполнителя, свет, текст песни и ритм. Так музыка становится понятнее даже при разной чёткости слухового восприятия.
</a:t>
            </a:r>
            <a:pPr algn="ctr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жесты и визуальные подсказки
</a:t>
            </a:r>
            <a:endParaRPr lang="en-US" sz="15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файла до уха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запись проходит через устройство воспроизведения и превращается в звуковые колебания, которые слышит человек.
</a:t>
            </a:r>
            <a:endParaRPr lang="en-US" sz="14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звучит по-разному в разных местах
</a:t>
            </a:r>
            <a:endParaRPr lang="en-US" sz="2597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помещении звук многократно отражается от стен, потолка и мебели, поэтому он может стать объёмнее, длиннее или даже гулким. От размеров комнаты зависит, как быстро затухают отдельные звуки.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отражений меньше, зато больше постороннего шума, который перекрывает мелодию. В машине и маленькой комнате звук сильнее зависит от близости стен, поэтому басы и громкость ощущаются иначе.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музыка слышна лучше всего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мест прослушивания помогает понять, почему одна и та же мелодия звучит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восприятие зависит не только от записи, но и от акустики, шума вокруг и размеров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физических свойств звучания в разных помещениях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разные тембры
</a:t>
            </a:r>
            <a:endParaRPr lang="en-US" sz="2925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звонко и ярко, потому что её струны и корпус создают особый набор обертонов. Поэтому скрипку легко узнать даже в оркестре, когда она играет одну ноту.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барабана звук короткий и ударный. Его тембр зависит от мембраны, силы удара и размера корпуса, поэтому одинаковый ритм может звучать мягче или резче.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фортепиано каждый звук начинается ударом молоточка по струне. Из-за этого тембр остаётся узнаваемым, хотя одна и та же нота может звучать тихо или мощно.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даёт чистый и лёгкий звук, который отличается от струнных и ударных инструментов. Её тембр помогает мелодии звучать воздушно и ясно даже на высоких нотах.
</a:t>
            </a:r>
            <a:endParaRPr lang="en-US" sz="13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звуки вокруг нас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децибелов помогает сравнивать звуки, которые мы слышим каждый день, с более громкими и утомляющими шумами.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звука, тем быстрее он утомляет слух; особенно осторожно нужно относиться к громкой музыке.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уровни звука по школьным и справочным материалам по акустике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слух, слушая музыку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прослушиванием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умеренную громкость и решите, сколько времени будете слушать музыку без перерыва. Это помогает заранее снизить нагрузку на слух.
</a:t>
            </a:r>
            <a:endParaRPr lang="en-US" sz="1364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прослушивания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паузы, особенно в наушниках, и не увеличивайте громкость, чтобы заглушить внешний шум. Лучше включить более тихий, но чистый звук.
</a:t>
            </a:r>
            <a:endParaRPr lang="en-US" sz="1321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ушам отдохнуть в тишине. Если после музыки слышится звон или утомление, значит громкость была слишком высокой.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слышится не только ушами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низкие звуки могут ощущаться как дрожь пола, вибрация кресла или толчок в грудь. Так работает не только слух, но и чувство осязания.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на концертах и возле барабана: тело улавливает колебания, которые проходят через воздух, предметы и поверхность пола, поэтому музыка воспринимается полнее.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слышна не одним способом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доходит до нас через воздух, предметы, воду и устройства. Восприятие зависит от колебаний, громкости, тембра и места прослушивания, а значит слушать нужно внимательно и бережно.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2026-05-24T23:54:54Z</dcterms:created>
  <dcterms:modified xsi:type="dcterms:W3CDTF">2026-05-24T23:54:54Z</dcterms:modified>
</cp:coreProperties>
</file>