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ткани животных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группы клеток с похожей структурой и функциями в организме.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тканей в биологии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сыграли ключевую роль в развитии сложных организмов. Изучение тканей помогает понять, как работают органы, развивается организм и адаптируется к среде.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как основная структурная единица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состоит из однородных клеток и межклеточного вещества, объединённых по происхождению и выполняющих общие функции в организме.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ткани имеют похожую форму и специализацию, обеспечивая эффективное выполнение конкретных задач.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может занимать разный объём, влияя на плотность и свойства ткани.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75" y="1228163"/>
            <a:ext cx="2000700" cy="1576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450" y="1228163"/>
            <a:ext cx="2000700" cy="1576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тканей животных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04667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наружные и внутренние поверхности тела, образуя защитные слои и регулируя обмен веществ. Клетки расположены плотно, образуя непрерывные покрытия.
</a:t>
            </a:r>
            <a:endParaRPr lang="en-US" sz="1139" dirty="0"/>
          </a:p>
        </p:txBody>
      </p:sp>
      <p:sp>
        <p:nvSpPr>
          <p:cNvPr id="13" name="Text 2"/>
          <p:cNvSpPr txBox="1"/>
          <p:nvPr/>
        </p:nvSpPr>
        <p:spPr>
          <a:xfrm>
            <a:off x="2590642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каркас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много межклеточного вещества, обеспечивая поддержку органов, защиту и транспорт веществ. Включает кости, хрящи и кровь.
</a:t>
            </a:r>
            <a:endParaRPr lang="en-US" sz="1264" dirty="0"/>
          </a:p>
        </p:txBody>
      </p:sp>
      <p:sp>
        <p:nvSpPr>
          <p:cNvPr id="14" name="Text 3"/>
          <p:cNvSpPr txBox="1"/>
          <p:nvPr/>
        </p:nvSpPr>
        <p:spPr>
          <a:xfrm>
            <a:off x="4691617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волокон, способных сокращаться, обеспечивая движение тела и внутренних органов. Различают скелетную, гладкую и сердечную мышцы.
</a:t>
            </a:r>
            <a:endParaRPr lang="en-US" sz="1264" dirty="0"/>
          </a:p>
        </p:txBody>
      </p:sp>
      <p:sp>
        <p:nvSpPr>
          <p:cNvPr id="15" name="Text 4"/>
          <p:cNvSpPr txBox="1"/>
          <p:nvPr/>
        </p:nvSpPr>
        <p:spPr>
          <a:xfrm>
            <a:off x="6777592" y="3038750"/>
            <a:ext cx="18348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система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нейронами и глией, передаёт сигналы по всему телу, контролируя реакции и координируя работу органов.
</a:t>
            </a:r>
            <a:endParaRPr lang="en-US" sz="139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свойства эпителиальной ткани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плотно прилегают друг к другу, с очень малым количеством межклеточного вещества между ними.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образует наружные покровы, защищая тело от внешних воздействий и патогенов.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эпителий, например в кишечнике, способствует всасыванию веществ и обмену.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эпителий, как в коже, обеспечивает усиленную защиту и устойчивость к механическим повреждениям.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эпителиальной ткани
</a:t>
            </a:r>
            <a:endParaRPr lang="en-US" sz="2018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выполняет защитную функцию, предотвращая проникновение вредных микроорганизмов и веществ внутрь организма.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эпителий участвует в выделении секретов желез и всасывании питательных веществ, обеспечивая жизнедеятельность органов.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соединительной ткани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в соединительной ткани разнообразно: это могут быть твёрдые структуры костей или жидкость крови.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различаются по типу — остеоциты в костях, хондроциты в хряще, обеспечивающие тканям специфические свойства.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связывает органы, обеспечивает им поддержку и участвует в обмене веществ.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функции соединительной ткани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прочный скелет, поддерживающий тело и защищающий внутренние органы. Состоит из твёрдых минерализованных межклеточных веществ.
</a:t>
            </a:r>
            <a:endParaRPr lang="en-US" sz="1223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
</a:t>
            </a:r>
            <a:endParaRPr lang="en-US" sz="1600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гибкость и упругость в суставах и носовых структурах, состоя из гелеобразного вещества и специализированных клеток.
</a:t>
            </a:r>
            <a:endParaRPr lang="en-US" sz="1223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энергию в виде жира, выполняет теплоизоляцию и защиту органов от механических повреждений.
</a:t>
            </a:r>
            <a:endParaRPr lang="en-US" sz="1427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
</a:t>
            </a:r>
            <a:endParaRPr lang="en-US" sz="1600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кислород и питательные вещества по организму, функционирует как жидкая ткань с клетками крови в плазме.
</a:t>
            </a:r>
            <a:endParaRPr lang="en-US" sz="1291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ткань
</a:t>
            </a:r>
            <a:endParaRPr lang="en-US" sz="1600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849473"/>
            <a:ext cx="4048200" cy="2030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тканей животных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биологии. Российская академия наук.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четырёх типов тканей: строение, функции, тип клеток и место расположения в организме.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выполняет уникальные задачи, вместе обеспечивая жизнедеятельность животных.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типы и строение клеток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мышечная ткань состоит из длинных волокон с характерной полосатостью, обеспечивает произвольные движения тела.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образована веретенообразными клетками, отвечает за работу внутренних органов и сосудов.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уникальна, обладает способностью к ритмичным, непроизвольным сокращениям для поддержания кровообращения.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мышечной ткани способны сокращаться, что позволяет животным активно двигаться и поддерживать жизненные процессы.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мышечной ткани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тела и отдельных его частей, обеспечивая перемещение, ловкость и силу. Она также поддерживает осанку и стабилизирует суставы.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движений, мышечная ткань участвует в работе внутренних органов, таких как сердце и желудок, регулируя их сокращения для поддержания жизненно важных процессов.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 — клеток, передающих электрические сигналы, и глии — вспомогательных клеток, поддерживающих работу нейронов.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принимают импульсы из окружающей среды, обрабатывают информацию и направляют сигналы к мышцам или другим органам, обеспечивая координацию действий.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является основой центров управления организма — мозга, спинного мозга и периферических нервов, контролируя все жизненные функции животных.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нервной ткани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Нейроны: строение и механизм передачи сигнала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нейрона и его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длинного аксона и множества коротких дендритов. Аксон передаёт сигналы на большие расстояния, а дендриты принимают информацию от других клеток.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сигнал движется по аксону, достигая синапсов — мест контакта с другими клетками. Через них информация передаётся дальше с помощью химических веществ — нейромедиаторов.
</a:t>
            </a:r>
            <a:endParaRPr lang="en-US" sz="130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нейронов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нейронам животные воспринимают окружающую среду, реагируют на раздражители и координируют движения. Это ключевой механизм обеспечения адаптации и выживания.
</a:t>
            </a:r>
            <a:endParaRPr lang="en-US" sz="138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тканей у разных групп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тканей коррелирует с функциональными требованиями каждого класса животных, подчеркивая их эволюционные особенности.
</a:t>
            </a:r>
            <a:endParaRPr lang="en-US" sz="138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заметные отличия в тканевом составе позвоночных, насекомых и моллюсков, отражающие их адаптацию и образ жизни.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из тканей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сочетания различных типов тканей, что позволяет им выполнять сложные циклы и задачи в организме животного.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желудок объединяет эпителиальную ткань для выстилки, мышечную ткань для перистальтики и соединительную для структуры и поддержки.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внутри органов регулирует их работу и обеспечивает связь с центральной нервной системой для координации функций.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млекопитающих
</a:t>
            </a:r>
            <a:endParaRPr lang="en-US" sz="1828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поперечно-полосатой мышечной ткани, формирующей сильные стенки желудочков и предсердий, обеспечивающей эффективные сокращения и перекачивание крови.
</a:t>
            </a:r>
            <a:endParaRPr lang="en-US" sz="1588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сердца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образует клапаны и перегородки, эпителиальная выстилка покрывает внутренние поверхности, а нервная ткань контролирует ритм и силу сердечных сокращений.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ткани в сердце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 у животных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обладает высокой способностью к восстановлению, позволяя быстро заживлять повреждения, например, порезы и царапины кожи.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восстанавливается медленнее из-за ограниченной делящейся способности клеток, что снижает скорость регенерации после травм.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практически не регенерирует, кроме некоторых видов животных, например ящериц, которые способны восстанавливать хвост благодаря специализированным тканям.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от клеток к органам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тканей и органов у животных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состояния тканей на здоровье животных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Дерматит вызывает воспаление эпителиальной ткани кожи, приводя к покраснению, зуду и шелушению. Заболевание часто связано с аллергенами или инфекцией, нарушая защитный барьер организма.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кожи — дерматит
</a:t>
            </a:r>
            <a:endParaRPr lang="en-US" sz="1414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мышц вызывают боль и ограничение движения. Процесс заживления медленный, сопровождается образованием рубцовой ткани, что может снижать силу и подвижность конечностей.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мышечной ткани
</a:t>
            </a:r>
            <a:endParaRPr lang="en-US" sz="137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Раковая опухоль развивается из клеток эпителия, нарушая нормальную структуру и функцию органов. Раннее обнаружение важно для успешного лечения и восстановления организма.
</a:t>
            </a:r>
            <a:endParaRPr lang="en-US" sz="1255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 из эпителиальной ткани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тканей в жизни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организму структуру и функции, необходимые для выживания и адаптации. Их разнообразие и взаимодействие создают основу здоровья и жизнеспособности.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2026-05-08T09:15:51Z</dcterms:created>
  <dcterms:modified xsi:type="dcterms:W3CDTF">2026-05-08T09:15:51Z</dcterms:modified>
</cp:coreProperties>
</file>