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Questions в Past Simple: как задавать вопросы о прошлом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задавать вопросы о прошедших событиях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уточнить, кто, что, где, когда, почему и как произошло действие в прошлом.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специальные вопросы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специального вопроса в Past Simple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Wh-слова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вопросительное слово по смыслу: who, what, where, when, why или how. Оно показывает, какую именно информацию нужно узнать о прошлом событии.
</a:t>
            </a:r>
            <a:endParaRPr lang="en-US" sz="176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did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wh-слова обычно идёт did. Этот вспомогательный глагол помогает построить вопрос о действии, которое уже завершилось, и делает порядок слов правильным.
</a:t>
            </a:r>
            <a:endParaRPr lang="en-US" sz="1747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без 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смысловой глагол стоит в начальной форме: go, buy, cry, play. Форма прошедшего времени здесь не нужна, поэтому окончание -ed не добавляют.
</a:t>
            </a:r>
            <a:endParaRPr lang="en-US" sz="1760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смысл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подходит для большинства действий в Past Simple: Where did you go? Why did she cry? What did they buy? Она помогает спросить именно о прошлом.
</a:t>
            </a:r>
            <a:endParaRPr lang="en-US" sz="16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93039"/>
            <a:ext cx="4759500" cy="26527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 и их значения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выбрать нужный тип вопроса в Past Simple.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wh-слово отвечает за свою часть информации, поэтому по смыслу вопрос легче построить без 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тема: Special questions в Past Simple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Where, When, Why: самые частые вопросы о прошлом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было?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дворе легко представить вопрос Where did you sit? Он помогает узнать место, а не сам факт события. Такие вопросы часто встречаются в историях о прогулках, уроках и поездках.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произошло?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на картинке хорошо подходят для слова when. Вопрос When did the lesson begin? уточняет время события, поэтому ответ обычно содержит конкретный момент: at five o’clock, yesterday, last Monday.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случилось?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why удобно показать ситуацию с учеником, которому нужно объяснение. Вопрос Why did Tom miss class? спрашивает причину, а не действие. В ответе обычно звучит короткое объяснение или фраза because.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вопрос в Past Simple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специального вопроса о прошедшем действии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 специальные вопросы: главное различие
</a:t>
            </a:r>
            <a:endParaRPr lang="en-US" sz="2622" dirty="0"/>
          </a:p>
        </p:txBody>
      </p:sp>
      <p:sp>
        <p:nvSpPr>
          <p:cNvPr id="9" name="Text 2"/>
          <p:cNvSpPr txBox="1"/>
          <p:nvPr/>
        </p:nvSpPr>
        <p:spPr>
          <a:xfrm>
            <a:off x="762025" y="2077639"/>
            <a:ext cx="2402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проверяем факт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5875" y="2944227"/>
            <a:ext cx="21969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watch the film? — такой вопрос нужен, когда важно только узнать, было ли действие. Ответ обычно короткий: Yes, I did или No, I didn’t.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88000" y="2077639"/>
            <a:ext cx="2402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уточняем детали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61850" y="2944227"/>
            <a:ext cx="21969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you watch? — здесь уже нужен конкретный ответ. Специальный вопрос не проверяет факт, а просит назвать предмет, место, время, причину или другого участника события.
</a:t>
            </a:r>
            <a:endParaRPr lang="en-US" sz="12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вопросительные слова встречаются чаще всего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по Past Simple чаще всего встречаются слова для предмета, места и 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для практики слова — what, where и when; именно они чаще всего нужны в школьных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заданному распределению для упражнений по Past Simple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после wh-слова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142375"/>
            <a:ext cx="5448000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wh-слово, потом did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специальном вопросе порядок слов строгий: сначала wh-слово, затем did, потом подлежащее и глагол в начальной форме. Так вопрос становится грамматически правильным и понятным.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2903404"/>
            <a:ext cx="5448000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повторяем форму прошедшего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после wh-слова оставляют went, bought или played. В вопросе нужен did, а смысловой глагол возвращается в начальную форму: go, buy, play.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07038"/>
            <a:ext cx="4759500" cy="2624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и правильно: типичные примеры
</a:t>
            </a:r>
            <a:endParaRPr lang="en-US" sz="2822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запомнить, где нужен did, а где используется was/were.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 порядком слов и формой глагола, поэтому важно проверять каждый вопрос по схеме.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7 класса в теме Past Simple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Wh-вопросы с глаголом to be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без did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в Past Simple стоит was или were, вспомогательный did не нужен. Вопрос строится прямо: Wh-слово + was/were + подлежащее, без добавления смыслового глагола.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модель легко увидеть в вопросах типа Where was he? Why were they late? When was the concert? Она помогает спрашивать о состоянии, месте или времени события в прошлом.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уже есть was или were, не нужно возвращать глагол в начальную форму и не нужно вставлять did. Это отдельное правило для глагола to be.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часто встречаются в школьных вопросах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чаще всего появляются в темах о школе, выходных и поездках, поэтому их удобно выучить в составе готовых вопросов.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go и play: именно они чаще всего помогают спрашивать о действиях и перемещении в повседневных школьных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Past Simple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9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ответы на специальные вопросы
</a:t>
            </a:r>
            <a:endParaRPr lang="en-US" sz="2822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вопрос требует не yes или no, а конкретной информации. Ответ сразу сообщает нужную деталь: место, время, причину, действие или участника события.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спрашивает только о факте, достаточно одной фразы: At 5 o’clock. Такой ответ правильный, если он полностью закрывает запрос собеседника.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часто нужен развернутый ответ с подлежащим и глаголом в Past Simple. Это помогает показать, что ученик понимает и вопрос, и форму времени.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ответ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вопроса к ответу в диалоге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специальный вопрос в Past Simple превращается в краткий или полный ответ.
</a:t>
            </a:r>
            <a:endParaRPr lang="en-US" sz="14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вопросов с who нужно различать в Past Simple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тип спрашивает само подлежащее и обходится без did; второй уточняет объект действия и строится по обычной схеме с did.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построения вопросов в Past Simple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Wh-слово, смысл и пример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выбрать нужное вопросительное слово по смыслу вопроса.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who, what, where, when, why и how покрывают самые частые запросы о событии: участник, предмет, место, время, причина и способ.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вопросов по теме Past Simple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295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глагол в прошедшем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заметных ошибок — ставить went вместо did go. В вопросе Past Simple смысловой глагол после did должен оставаться в начальной форме, без окончания и без прошедшего времени.
</a:t>
            </a:r>
            <a:endParaRPr lang="en-US" sz="1535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did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забывают вспомогательный did и строят вопрос по образцу утвердительного предложения. Из-за этого появляется неправильный порядок слов, особенно в вопросах с where, when и why.
</a:t>
            </a:r>
            <a:endParaRPr lang="en-US" sz="1556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was/were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ведет себя иначе: с was и were did не нужен. Если это правило не помнить, легко получить смешанные формы вроде Why did she was sad?.
</a:t>
            </a:r>
            <a:endParaRPr lang="en-US" sz="1800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нельзя писать played, arrived или bought в прошедшем виде. Нужно вернуться к основной форме: play, arrive, buy. Это помогает сохранить правильную модель вопроса.
</a:t>
            </a:r>
            <a:endParaRPr lang="en-US" sz="17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в переводе предложений и в быстрых ответах на уроке, когда ученик не успевает проверить порядок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трудность — построение схемы вопроса. Значит, тренировать нужно не только слова, но и весь порядок элементов.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результаты типичных учебных ошибок по теме Past Simple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модели для тренировки
</a:t>
            </a:r>
            <a:endParaRPr lang="en-US" sz="2716" dirty="0"/>
          </a:p>
        </p:txBody>
      </p:sp>
      <p:sp>
        <p:nvSpPr>
          <p:cNvPr id="11" name="Text 2"/>
          <p:cNvSpPr txBox="1"/>
          <p:nvPr/>
        </p:nvSpPr>
        <p:spPr>
          <a:xfrm>
            <a:off x="708079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did you…?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Подставляй темы school, travel или weekend и задавай вопрос о месте действия. Эта модель быстро закрепляет схему Wh-слово + did + подлежащее + глагол.
</a:t>
            </a:r>
            <a:endParaRPr lang="en-US" sz="1542" dirty="0"/>
          </a:p>
        </p:txBody>
      </p:sp>
      <p:sp>
        <p:nvSpPr>
          <p:cNvPr id="12" name="Text 3"/>
          <p:cNvSpPr txBox="1"/>
          <p:nvPr/>
        </p:nvSpPr>
        <p:spPr>
          <a:xfrm>
            <a:off x="708079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did she…?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эту форму, когда нужно спросить о времени события. Подходят темы class trip, family events или hobbies, где важна конкретная дата или час.
</a:t>
            </a:r>
            <a:endParaRPr lang="en-US" sz="1542" dirty="0"/>
          </a:p>
        </p:txBody>
      </p:sp>
      <p:sp>
        <p:nvSpPr>
          <p:cNvPr id="13" name="Text 4"/>
          <p:cNvSpPr txBox="1"/>
          <p:nvPr/>
        </p:nvSpPr>
        <p:spPr>
          <a:xfrm>
            <a:off x="708079" y="3529005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did they…?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помогает потренировать вопрос о причине. Она особенно полезна в диалогах, потому что ответ обычно начинается с because и объясняет поступок.
</a:t>
            </a:r>
            <a:endParaRPr lang="en-US" sz="1542" dirty="0"/>
          </a:p>
        </p:txBody>
      </p:sp>
      <p:sp>
        <p:nvSpPr>
          <p:cNvPr id="14" name="Text 5"/>
          <p:cNvSpPr txBox="1"/>
          <p:nvPr/>
        </p:nvSpPr>
        <p:spPr>
          <a:xfrm>
            <a:off x="4230828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he…?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этой схемы удобно спрашивать о предмете или действии. Подставляй глаголы buy, make, watch и проверяй, не меняется ли их форма после did.
</a:t>
            </a:r>
            <a:endParaRPr lang="en-US" sz="1542" dirty="0"/>
          </a:p>
        </p:txBody>
      </p:sp>
      <p:sp>
        <p:nvSpPr>
          <p:cNvPr id="15" name="Text 6"/>
          <p:cNvSpPr txBox="1"/>
          <p:nvPr/>
        </p:nvSpPr>
        <p:spPr>
          <a:xfrm>
            <a:off x="4230828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Who…?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шаблон нужен, когда важно узнать самого действующего человека. Он помогает отличить вопросы к подлежащему от обычных специальных вопросов с did.
</a:t>
            </a:r>
            <a:endParaRPr lang="en-US" sz="15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Special Questions в 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вопросы в Past Simple помогают точно узнавать детали прошлого. Главное — выбрать верное wh-слово, правильно поставить did или was/were и не ошибиться с формой глагола.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2026-05-31T04:47:25Z</dcterms:created>
  <dcterms:modified xsi:type="dcterms:W3CDTF">2026-05-31T04:47:25Z</dcterms:modified>
</cp:coreProperties>
</file>