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Сладков. Осень в лесу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лесу: краски, заботы и удивительные наблюдения.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умел слушать лес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Иванович Сладков писал о природе так, будто сам жил рядом с лесом. Он внимательно замечал птиц, зверей и деревья, поэтому его короткие рассказы легко читать и интересно обсуждать.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Сладкова — это не просто холод и дождь. Это время перемен, когда лес меняет наряд, а каждое живое существо начинает готовиться к зиме.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рассказах слышны тихие звуки: шорох листвы, крики улетающих птиц, осторожные шаги зверей. От этого лес кажется спокойным, но очень живым.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показывает осенний лес как общий дом. У каждого здесь свои дела: кто-то ищет корм, кто-то собирается в путь, а кто-то прячется от первых холодов.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осень в рассказах Сладкова особенная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лес в красках и тишине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тропинка среди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тропинка уходит вперед, будто зовёт за собой. По краям лежат листья всех оттенков осени: жёлтые, рыжие, красные, коричневые. Над ними — тихое небо, а между стволами уже заметен прозрачный холодный воздух.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светит ниже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солнце в лесу не яркое, а мягкое и спокойное. Оно скользит по стволам деревьев, вытягивает длинные тени и делает каждую веточку заметной. От этого лес выглядит чуть задумчивым, но очень красивым.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день на опушке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осеннем лесу особенно слышно, как шуршат листья под ногами. Деревья стоят в яркой одежде, а на земле уже лежит пёстрый ковёр. Всё вокруг будто замедляется, чтобы человек успел увидеть эту красоту.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торопливо прячет орехи и шишки. Она делает запасы так усердно, будто знает: зимой каждая вкусная находка будет на вес золота.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из зверей готовится к зиме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меняет летнюю шубку на более незаметную. Его новый наряд помогает прятаться в лесу, где скоро станет холоднее и пустыннее.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ищет тихое место для зимнего укрытия. Он старается устроиться поудобнее, чтобы пережить стужу спокойно и без лишней суеты.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тоже готовится к зиме по-своему. Он ест больше обычного и постепенно настраивается на долгий сон, пока лес будет укрываться снегом.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58671"/>
            <a:ext cx="244327" cy="195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58771"/>
            <a:ext cx="244327" cy="19546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их осенний путь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в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птицы собираются в стаи, будто советуются, куда лететь дальше. Их движения становятся дружными и организованными, чтобы путь в тёплые края прошёл легче.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Прощальный шум крыльев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отлётом в лесу слышатся крики и хлопанье крыльев. Это звучит немного грустно, но спокойно, как вежливое прощание до следующей весны.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гости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Журавли, ласточки, скворцы, гуси и другие птицы улетают туда, где теплее. Сладков показывает их путь как важную часть осенней жизни природы.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небо над лесом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птицы исчезают вдали, небо кажется особенно просторным. В такие минуты лес словно прислушивается к небу и замирает перед долгой зимой.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— маленькая труженица осени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между ветками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в осеннем лесу не сидит без дела ни минуты. Она ловко прыгает по хвойным веткам, заглядывает в укромные места и всё время что-то ищет. Кажется, у неё в запасе целый список важных дел, и ни одно нельзя забыть.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зиму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Орехи, шишки, грибы — всё идёт в кладовую белки. Она прячет находки так старательно, будто готовит угощение на очень длинную зиму. Рядом с ней осенний лес выглядит особенно живым и деловым.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пишет просто и точно, поэтому его легко понимать даже младшим школьникам. В его строках нет лишнего, зато есть ясные наблюдения и понятные картины леса.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несколькими словами показать движение природы. Листья шуршат, ветер гуляет, птицы перекликаются, а звери спешат по своим делам — и всё это сразу видится перед глазами.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рассказы похожи на маленькие открытия. Читатель не только узнаёт о лесных жителях, но и учится замечать красоту в самых обычных осенних деталях.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 Николай Сладков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лес осенью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в осенних рассказах Николая Сладкова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1731521"/>
            <a:ext cx="194700" cy="15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473" y="1712052"/>
            <a:ext cx="194700" cy="194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473" y="3293146"/>
            <a:ext cx="194700" cy="1557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9451" y="3273676"/>
            <a:ext cx="194700" cy="194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5712" y="1706500"/>
            <a:ext cx="180075" cy="2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внимательный читатель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50550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следам на влажной почве можно догадаться, кто проходил по лесной тропе. Такая деталь помогает читать лес, как интересную книгу, где всё оставляет свой знак.
</a:t>
            </a:r>
            <a:endParaRPr lang="en-US" sz="934" dirty="0"/>
          </a:p>
        </p:txBody>
      </p:sp>
      <p:sp>
        <p:nvSpPr>
          <p:cNvPr id="16" name="Text 3"/>
          <p:cNvSpPr txBox="1"/>
          <p:nvPr/>
        </p:nvSpPr>
        <p:spPr>
          <a:xfrm>
            <a:off x="353445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тихий шорох говорит о жизни леса. Внимательный читатель замечает, как ветер двигает листву и как меняется настроение осеннего дня.
</a:t>
            </a:r>
            <a:endParaRPr lang="en-US" sz="934" dirty="0"/>
          </a:p>
        </p:txBody>
      </p:sp>
      <p:sp>
        <p:nvSpPr>
          <p:cNvPr id="17" name="Text 4"/>
          <p:cNvSpPr txBox="1"/>
          <p:nvPr/>
        </p:nvSpPr>
        <p:spPr>
          <a:xfrm>
            <a:off x="505463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неба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небо в его рассказах важно не меньше деревьев. Оно может быть светлым, прозрачным или хмурым, и от этого меняется весь вид леса.
</a:t>
            </a:r>
            <a:endParaRPr lang="en-US" sz="934" dirty="0"/>
          </a:p>
        </p:txBody>
      </p:sp>
      <p:sp>
        <p:nvSpPr>
          <p:cNvPr id="18" name="Text 5"/>
          <p:cNvSpPr txBox="1"/>
          <p:nvPr/>
        </p:nvSpPr>
        <p:spPr>
          <a:xfrm>
            <a:off x="3534438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зверей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тому, как двигаются звери и птицы, можно понять, чем они заняты. Сладков учит замечать такие подсказки и не торопиться мимо них.
</a:t>
            </a:r>
            <a:endParaRPr lang="en-US" sz="934" dirty="0"/>
          </a:p>
        </p:txBody>
      </p:sp>
      <p:sp>
        <p:nvSpPr>
          <p:cNvPr id="19" name="Text 6"/>
          <p:cNvSpPr txBox="1"/>
          <p:nvPr/>
        </p:nvSpPr>
        <p:spPr>
          <a:xfrm>
            <a:off x="6563375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Тропинки и стволы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Тропинки, деревья и их расположение помогают представить, где находится герой. Сладков показывает лес так точно, что путь будто возникает прямо перед глазами.
</a:t>
            </a:r>
            <a:endParaRPr lang="en-US" sz="9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следы на земле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лесная тропинка становится похожа на раскрытую книгу. На влажной земле видны отпечатки лап, примятая трава и блестящие листья. По таким следам можно догадаться, кто проходил здесь утром и куда он спешил дальше.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спрятала лесная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сырой земле заметны сломанные веточки, мокрые иголки и маленькие ямки под кустами. Каждая такая мелочь хранит историю леса. Если присмотреться, кажется, будто сам лес тихо рассказывает о своих жителях и их осенних делах.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осень удобна для наблюдений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начинают опадать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становятся легче и прозрачнее, поэтому легче разглядеть ветки, гнезда и движение птиц.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открывает свои тайны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видны следы, шишки, грибы и тропинки зверей. Внимательный взгляд замечает больше, чем летом.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готовятся к холоду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Белка, заяц, еж и птицы становятся особенно заметными: каждый занят важным осенним делом.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Сладкова осень звучит тихо и спокойно. В рассказах нет суеты: лес словно прислушивается к себе, а читатель учится замечать красоту в самых простых картинах.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относится к природе с добротой и уважением. Даже маленький зверёк или опавший лист у него выглядят важными, потому что у каждого есть своё место и дело.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тексты вызывают не грусть, а светлую задумчивость. Прощание с летом показано как красивый, чуть волшебный момент, когда природа меняет наряд.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осенних рассказов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как тихая музыка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дождь над тропинкой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срываются с веток и медленно кружатся в воздухе, будто кто-то тихо играет на невидимой скрипке. Они ложатся на землю мягким ковром, и лесная тропинка становится тёплой и нарядной. Ветер только помогает этой музыке звучать ещё нежнее.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под деревьями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кленом, берёзой и дубом листья шуршат так, будто переговариваются между собой. Один листик упадёт на траву, другой зацепится за ветку, а третий плавно закружится и опустится рядом. Лес слушает свой тихий осенний концерт.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47912"/>
            <a:ext cx="244327" cy="217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рассказы Сладкова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лес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напоминают, что лес — живой дом для зверей, птиц и растений. В нём нельзя ломать ветки, шуметь без нужды и мешать его обитателям.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внимательнее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учит смотреть не торопясь. Тогда замечаешь следы, шорохи, цвета и движения, которые сначала легко пропустить.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Относиться с добротой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его текстов хочется быть аккуратнее и добрее. Природа становится ближе, а её жители — не просто герои рассказа, а настоящие соседи.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напоминает, что после прогулки лес должен оставаться чистым. Бумажка, банка или пакет портят красоту и мешают животным.
</a:t>
            </a:r>
            <a:endParaRPr lang="en-US" sz="11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пишет так, словно сам стоит на лесной тропинке и внимательно смотрит вокруг. Его слова точны, поэтому читатель легко представляет и лес, и его обитателей.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рассказах нет лишних подробностей. Каждая фраза помогает увидеть главное: как движется зверёк, как шевелится лист, как меняется небо над деревьями.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точность делает текст похожим на настоящее открытие. Читатель не просто узнаёт факты, а учится замечать природу самостоятельно и доверять своим глазам.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точность наблюдения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осени в лесу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 её осенние хлопоты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всюду успевает: прыгает по веткам, прячет орехи и сушит грибы. Она кажется очень деловой, будто маленький лесной кладовщик. Осень для неё — время запасов, ловкости и быстрого бега по рыжим веткам.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перед дорогой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Журавли, гуси, скворцы и ласточки собираются в стаи перед отлётом. Их голоса звучат особенно ясно на фоне тихого неба. В этот момент лес словно машет им на прощание и немного замирает.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и гриб как тихие жители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Сладкова важны не только звери и птицы. Осенний лист, гриб под елкой, дождь и ветер тоже становятся героями. Они помогают увидеть, что лес живёт большой и дружной семьёй.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рассказы короткие, поэтому их легко читать и пересказывать. Но в каждом тексте есть что-то новое: наблюдение, смешная деталь или неожиданно точное сравнение.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читать Сладкова интересно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у Сладкова живые и подвижные. Кажется, что читатель идёт вместе с автором по лесной тропинке и сам замечает следы, листья и птиц.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 писателя простой и красивый. Он не усложняет рассказ, а выбирает такие слова, которые сразу создают ясную картину в воображении.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смотреть на лес внимательнее. Это не скучный урок, а маленькое путешествие, где каждый поворот тропы может удивить.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Сладкова показывает, что природа живёт и работает до самого холодного времени. Лес не исчезает, а спокойно готовится к зиме, как трудолюбивый хозяин.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учит видеть в переменах красоту. Листопад, отлёт птиц и хлопоты зверей — это не просто признаки конца осени, а важные события лесной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рассказов проста и важна: природу нужно замечать, понимать и беречь. Тогда она открывается человеку как добрый и удивительный мир.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осенних текстов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Сладкова — это лес, который не спешит засыпать, а тихо и умно готовится к зиме. Его рассказы учат замечать красоту, понимать природу и относиться к ней бережно.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глазами Н. Сладкова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2026-05-24T07:45:29Z</dcterms:created>
  <dcterms:modified xsi:type="dcterms:W3CDTF">2026-05-24T07:45:29Z</dcterms:modified>
</cp:coreProperties>
</file>