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классификации и систематика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7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упорядочить многообразие жизни и увидеть его логику?
</a:t>
            </a:r>
            <a:endParaRPr lang="en-US" sz="3181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слишком велико для простого перечисления. Классификация помогает увидеть общие признаки, предсказывать свойства организмов и понимать их эволюционное родство, объединяя наблюдения ботаники, зоологии, микробиологии и экологии.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биологии нужна классификация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век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одним из первых пытался упорядочить живые организмы, опираясь на среду обитания, образ жизни и заметные внешние различия.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создал строгую иерархию таксонов и ввёл двоичную номенклатуру, сделав названия видов единообразными и удобными для науки.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 Чарльза Дарвина классификация стала учитывать не только сходство, но и происхождение от общего предка, то есть эволюционное родство.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 молекулярная биология уточняют систематику, позволяя проверять родство организмов по данным ДНК и белков.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систематики: от наблюдений к эволюции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как основная единица классификации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630238" y="1545436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объединяет организмы, которые сходны по строению, происхождению и генетическим признакам и в природе способны скрещиваться, давая плодовитое потомство.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630238" y="2171119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 животных и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и растений вид обычно определяют по совокупности морфологических, генетических и репродуктивных признаков, а не по одному внешнему различию.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30238" y="2796801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нужны дополнительные критерии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и древних эволюционных линий важны особенности обмена веществ, молекулярные маркеры и экологическая ниша, поскольку привычные признаки часто недостаточны.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630238" y="3422484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вид служит базовой единицей классификации: через него удобно описывать разнообразие, сравнивать организмы и строить более крупные таксоны.
</a:t>
            </a:r>
            <a:endParaRPr lang="en-US" sz="1050" dirty="0"/>
          </a:p>
        </p:txBody>
      </p:sp>
      <p:sp>
        <p:nvSpPr>
          <p:cNvPr id="16" name="Text 6"/>
          <p:cNvSpPr txBox="1"/>
          <p:nvPr/>
        </p:nvSpPr>
        <p:spPr>
          <a:xfrm>
            <a:off x="630238" y="4048166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вид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полевых исследованиях особенно ценны устойчивые отличия, которые повторяются у разных особей и не исчезают под влиянием возраста, сезона или условий среды.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034910"/>
            <a:ext cx="3848986" cy="2145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иерархию систематики на примере человека и общий принцип соподчинения таксонов.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ранг, тем группа уже и тем больше у её представителей общих признаков; наверху иерархии сходство меньше.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систематической иерархии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таксоны и их соподчинение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среди уже известных организмов разнообразие распределено неравномерно: одна группа может значительно превосходить другие по числу описанных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описанного биоразнообразия сосредоточена в нескольких крупных таксонах, прежде всего среди насекомых и покрытосеменных растений.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диаграмма по данным о долях описанных видов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описанных видов по крупным группам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характеризуют процессы жизнедеятельности: обмен веществ, способы дыхания, размножение, питание и реакцию на условия среды.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и белков даёт наиболее надёжные сведения о родстве, особенно когда внешнее сходство вызвано приспособлением, а не происхождением.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описывают внешний облик организма: форму тела, размеры, окраску, тип листьев, строение конечностей и другие легко наблюдаемые особенности.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раскрывают внутреннее строение: расположение органов, особенности тканей, наличие определённых систем органов и их взаимосвязь.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развития зародыша помогает выявлять общие этапы онтогенеза, которые часто сохраняют следы общего происхождения у разных групп.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классификации организмов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систематического положения вида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анализ внешних, анатомических и молекулярных данных при включении вида в систему.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слова, которые знают во всём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вида состоит из двух частей: сначала указывают род, затем видовой эпитет. Такая форма делает научное общение точным и одинаково понятным в любой стране. Например, Homo sapiens сразу показывает принадлежность к роду Homo и конкретный вид.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точность и 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сохраняет стабильность названий, а указание автора описания и года публикации помогает отличать близкие или изменённые имена. Для систематика это не формальность, а способ избежать путаницы в каталогах, определителях и научных статьях.
</a:t>
            </a:r>
            <a:endParaRPr lang="en-US" sz="1389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Биномиальная номенклатура и правила названий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рангов образуют вложенную систему, в которой каждый нижестоящий уровень уточняет родство организмов.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систематика живых организмов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показывает, как классификация становится всё точнее: от широких групп к узким, где признаки совпадают максимально полно.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по отдельным признакам бывает обманчивым: оно может возникать из-за приспособления к сходным условиям, а не общего происхождения.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убедительны гомологичные и молекулярные признаки; внешнее сходство без проверки не позволяет надежно судить о родстве.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систематике; качественная оценка признаков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 различие как основа родства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системы объединяют организмы по одному удобному признаку: среде обитания, форме тела или способу передвижения. Они помогают быстро ориентироваться, но не раскрывают истинных родственных связей.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классификация опирается на совокупность признаков и старается объединять организмы, которые действительно близки по происхождению. Такой подход точнее отражает строение, развитие и эволюционную историю групп.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систематика стремится к филогенетической классификации. В ней важнейшим основанием служит общий предок, а таксоны строятся так, чтобы соответствовать ветвлению эволюционного дерева.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классификация, тем легче сравнивать организмы, предсказывать их свойства и понимать, какие признаки возникли независимо, а какие унаследованы от общих предков.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и искусственная классификация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89" y="2950171"/>
            <a:ext cx="7802561" cy="16763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филогенетика и молекулярные методы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 источник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последовательностей ДНК позволяет выявлять близость организмов даже тогда, когда их внешний облик сильно различается или, наоборот, почти совпадает из-за сходных условий среды.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590342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методы незаменимы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анализ особенно важен для бактерий, вирусов и криптических видов, которые трудно различить по морфологии. Он помогает обнаруживать скрытое разнообразие и пересматривать спорные таксоны.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966279" y="1670588"/>
            <a:ext cx="2118406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и филогенетические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рРНК особенно полезны для построения филогенетических деревьев: они помогают сопоставлять группы организмов и уточнять их место в системе на основе объективных молекулярных различий.
</a:t>
            </a:r>
            <a:endParaRPr lang="en-US" sz="10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5049" y="2755985"/>
            <a:ext cx="3573902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систематике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для сравнения организмов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строится на разных типах признаков: внешних, молекулярных и экологических. Один признак не дает полного ответа о родстве.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Надежный вывод о родстве возможен только при сопоставлении нескольких признаков одновременно, а не по одному внешнему сходству.
</a:t>
            </a:r>
            <a:endParaRPr lang="en-US" sz="13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классификация сложных групп требует пересмотра
</a:t>
            </a:r>
            <a:pPr algn="l" indent="0" marL="0">
              <a:lnSpc>
                <a:spcPct val="100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причин, по которым систематическое положение организмов уточняют по мере появления новых данных.
</a:t>
            </a:r>
            <a:endParaRPr lang="en-US" sz="18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признак зависит от условий среды, тем выше его ценность для установления родства и уточнения границ таксонов.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надежны молекулярные и комбинированные критерии; морфологические и экологические требуют обязательной проверки дополнительными методами.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систематике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критериев систематики по надежности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быстро определять возбудителей болезней, сопоставлять близкие формы и выбирать более точные способы диагностики, лечения и профилактики инфекций.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агрономии систематика нужна для распознавания вредителей, полезных видов и родственных культур, что облегчает селекцию, защиту урожая и контроль карантинных объектов.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составлении Красных книг систематика позволяет точно установить вид, оценить его редкость и определить, какие популяции нуждаются в первоочередной защите.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родства помогает искать у близких видов сходные биологически активные вещества, включая соединения с потенциальным лекарственным или биотехнологическим значением.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систематики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 сохранение биоразнообразия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вид — точная 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организмов начинается с правильного определения вида. Если название или границы вида перепутаны, невозможно надежно оценить его численность, ареал и степень угрозы.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позволяет замечать изменения в природных сообществах: исчезновение популяций, появление новых форм и смещение границ распространения. Без этого экологический контроль становится неточным.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редкости от вариации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кажутся редкими, но на самом деле представляют обычную внутривидовую изменчивость. Систематический анализ помогает не переоценить угрозу и не упустить действительно уязвимые виды.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систематики используются при создании охранных списков, планировании заповедных территорий и выборе мер восстановления, поэтому они напрямую влияют на практику сохранения природы.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принципы современной систематики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родство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должна отражать происхождение организмов от общих предков. Именно поэтому близость таксонов оценивают не по одному сходству, а по совокупности признаков и данным филогенетики.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доказательств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 опирается на морфологию, эмбриологию, физиологию и молекулярные данные. Чем больше независимых подтверждений совпадает, тем надежнее итоговый вывод о родстве.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названия должны быть универсальными и однозначными. Биномиальная номенклатура позволяет ученым разных стран говорить об одном и том же виде без путаницы и переводных расхождений.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не является раз и навсегда завершенной схемой: она уточняется по мере появления новых сведений. Это делает ее живой научной моделью, а не статичным перечнем.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объединяет разнообразие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превращает огромное разнообразие организмов в понятную научную картину: связывает названия, признаки и происхождение, делает биологию точнее и помогает решать практические задачи.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2026-06-01T21:41:10Z</dcterms:created>
  <dcterms:modified xsi:type="dcterms:W3CDTF">2026-06-01T21:41:10Z</dcterms:modified>
</cp:coreProperties>
</file>