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97156" y="0"/>
            <a:ext cx="47466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325" y="144325"/>
            <a:ext cx="3790800" cy="18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Своеобразие реализма: литература как правдивое изображение жизни
</a:t>
            </a:r>
            <a:endParaRPr lang="en-US" sz="3034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2203500"/>
            <a:ext cx="37908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Литература, где человек и эпоха показаны в их подлинной связи.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106100" y="3476325"/>
            <a:ext cx="1867500" cy="2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0400" y="895548"/>
            <a:ext cx="3430200" cy="33665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2400" y="144325"/>
            <a:ext cx="3858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реализм стал ведущим направлением XIX века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1193025"/>
            <a:ext cx="37812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Реализм вырос из стремления видеть жизнь без прикрас: сначала в Европе, затем особенно мощно в русской литературе. Он сделал повседневность, общественные конфликты и внутренний мир человека главной темой художественного исследования.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92675" y="44561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44325" y="144325"/>
            <a:ext cx="58497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Правдивое изображение действительности как главный принцип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44325" y="1143000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Реализм отказывается от чудесного и исключительного, выбирая обычную жизнь с её узнаваемыми конфликтами, трудами, бытом и нравственными испытаниями.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144450" y="2187275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стремится к художественной точности: важны конкретное время, место действия, социальные условия и причинная связь между событием и характером.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44325" y="3211154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судьба героя в реалистическом произведении всегда соотнесена с исторической эпохой и устройством общества, а не существует вне их.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06450" y="1545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Типический герой в типических обстоятельствах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106450" y="1186500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реализма сохраняет индивидуальность, но одновременно несёт черты своей среды, сословия, поколения или исторического момента.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2147400" y="2220575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не выглядит условным символом: его поступки, речь и поведение понятны в конкретной жизненной ситуации, а не в отвлечённой схеме.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06450" y="3254650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Типизация помогает писателю показать через одного персонажа более широкий общественный опыт и повторяющиеся закономерности эпохи.
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2157106" y="4288675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реалистический образ кажется убедительным: в нём соединяются частное человеческое и общее социальное.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7925" y="890679"/>
            <a:ext cx="3556800" cy="34074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75675" y="144325"/>
            <a:ext cx="4824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среда как сила, формирующая характер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207925" y="2173350"/>
            <a:ext cx="37917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 как способ характеристики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Интерьер, одежда и повседневные предметы не просто создают фон. Они помогают понять положение героя, его характер и отношение автора к изображаемому.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207925" y="1136038"/>
            <a:ext cx="37917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Пространство жизни героя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Город, усадьба, кабинет чиновника или бедная квартира задают герою круг возможностей и ограничений. Среда влияет на его привычки, речь и жизненные решения.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реализма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реализм соединяет точность наблюдения с анализом человека в обществе.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значимы психологизм и социальная обусловленность: именно они связывают внутренний мир героя с жизнью эпохи.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теории литературы; данные схемы составлены на основе школьного курса литературы.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4696" y="1805970"/>
            <a:ext cx="682500" cy="682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0382" y="1805966"/>
            <a:ext cx="682500" cy="682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6112" y="3546292"/>
            <a:ext cx="719700" cy="6397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61782" y="3546299"/>
            <a:ext cx="719700" cy="63973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06100" y="144325"/>
            <a:ext cx="5275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Психологизм как важнейшая особенность реализма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21475" y="4535766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90941" y="1805975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монолог
</a:t>
            </a:r>
            <a:pPr algn="l" indent="0" marL="0">
              <a:lnSpc>
                <a:spcPct val="115000"/>
              </a:lnSpc>
              <a:buNone/>
            </a:pPr>
            <a:r>
              <a:rPr lang="en-US" sz="6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Позволяет показать ход мысли героя, его сомнения, самооценку и скрытые мотивы поступков без прямого авторского комментария.
</a:t>
            </a:r>
            <a:endParaRPr lang="en-US" sz="875" dirty="0"/>
          </a:p>
        </p:txBody>
      </p:sp>
      <p:sp>
        <p:nvSpPr>
          <p:cNvPr id="10" name="Text 3"/>
          <p:cNvSpPr txBox="1"/>
          <p:nvPr/>
        </p:nvSpPr>
        <p:spPr>
          <a:xfrm>
            <a:off x="5546627" y="1805970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Несобственно-прямая речь
</a:t>
            </a:r>
            <a:pPr algn="l" indent="0" marL="0">
              <a:lnSpc>
                <a:spcPct val="115000"/>
              </a:lnSpc>
              <a:buNone/>
            </a:pPr>
            <a:r>
              <a:rPr lang="en-US" sz="6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Сближает голос автора и героя, передаёт живое движение сознания и помогает читателю услышать внутреннюю интонацию персонажа.
</a:t>
            </a:r>
            <a:endParaRPr lang="en-US" sz="875" dirty="0"/>
          </a:p>
        </p:txBody>
      </p:sp>
      <p:sp>
        <p:nvSpPr>
          <p:cNvPr id="11" name="Text 4"/>
          <p:cNvSpPr txBox="1"/>
          <p:nvPr/>
        </p:nvSpPr>
        <p:spPr>
          <a:xfrm>
            <a:off x="1890956" y="3524913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Психологическая деталь
</a:t>
            </a:r>
            <a:pPr algn="l" indent="0" marL="0">
              <a:lnSpc>
                <a:spcPct val="115000"/>
              </a:lnSpc>
              <a:buNone/>
            </a:pPr>
            <a:r>
              <a:rPr lang="en-US" sz="6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Жест, взгляд, пауза или интонация часто раскрывают переживание точнее длинного объяснения и делают сцену особенно выразительной.
</a:t>
            </a:r>
            <a:endParaRPr lang="en-US" sz="821" dirty="0"/>
          </a:p>
        </p:txBody>
      </p:sp>
      <p:sp>
        <p:nvSpPr>
          <p:cNvPr id="12" name="Text 5"/>
          <p:cNvSpPr txBox="1"/>
          <p:nvPr/>
        </p:nvSpPr>
        <p:spPr>
          <a:xfrm>
            <a:off x="5546627" y="3524920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характера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в реализме меняется под влиянием выбора, конфликта или испытания, поэтому его образ складывается как процесс, а не как готовая схема.
</a:t>
            </a:r>
            <a:endParaRPr lang="en-US" sz="75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9625" y="2160286"/>
            <a:ext cx="4009200" cy="81952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49" y="147750"/>
            <a:ext cx="58788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писатели-реалисты и их художественные задачи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139278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как в русском реализме меняются жанры, масштаб и способы изображения человека, но сохраняется общая ориентация на правду жизни.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176411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реализм объединяет разные художественные манеры: от объективности и сатиры до эпопейности и психологической глубины.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408676"/>
            <a:ext cx="17877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истории русской литературы XIX века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75000" y="1443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Критический реализм и его обличительная сила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198775" y="1143000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Критический реализм показывает не только частную жизнь, но и причины общественных болезней: неравенство, чиновничий произвол, зависимость от денег и карьеры.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3175000" y="2177075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таких произведениях ирония, сатира, сочувствие и трагизм часто соседствуют, усиливая нравственную оценку изображаемого и обнажая противоречия эпохи.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2137650" y="3211154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не ограничивается наблюдением: он заставляет читателя увидеть, как общественный порядок влияет на судьбу человека и деформирует его выбор.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0725" y="1176962"/>
            <a:ext cx="7200900" cy="29432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48423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строится реалистическое произведение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0" y="686550"/>
            <a:ext cx="48423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последовательность: от исторической основы к авторскому выводу о человеке и обществе.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08050" y="1189850"/>
            <a:ext cx="2832300" cy="18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7800" dirty="0"/>
          </a:p>
        </p:txBody>
      </p:sp>
      <p:sp>
        <p:nvSpPr>
          <p:cNvPr id="4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5179799" y="1169850"/>
            <a:ext cx="2877000" cy="18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реализме одна точная деталь часто работает сильнее целой страницы описания: она показывает статус, привычки и внутреннее состояние персонажа.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5189814" y="3400000"/>
            <a:ext cx="18396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Теория реализма и литературоведческое наблюдение
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1108050" y="3182050"/>
            <a:ext cx="28323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выразительная подробность способна заменить длинное объяснение и сразу раскрыть характер героя
</a:t>
            </a:r>
            <a:endParaRPr lang="en-US" sz="156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6700" y="906904"/>
            <a:ext cx="3556800" cy="34074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600" y="154525"/>
            <a:ext cx="4824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и предметный мир в реалистическом тексте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442850" y="2181895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Предметный мир — мебель, книги, письма, одежда, посуда — создаёт историческую точность и помогает понять быт, привычки и социальную среду персонажей.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442850" y="1145407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в реалистическом произведении не просто изображает природу: он передаёт настроение сцены, состояние героя и авторское отношение к происходящему.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Реализм и романтизм: главное различие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 не «лучшее» направление, а разные способы видеть человека: одно тяготеет к исключительному, другое — к узнаваемому и исторически конкретному.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Реализм ближе к анализу повседневной жизни и социальных связей, поэтому его художественная правда опирается на наблюдение, а не на условность.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темы «Своеобразие реализма»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5849" y="1228804"/>
            <a:ext cx="719700" cy="6397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0785" y="1200440"/>
            <a:ext cx="682500" cy="682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5846" y="3306865"/>
            <a:ext cx="719700" cy="5757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32185" y="3267823"/>
            <a:ext cx="719700" cy="63973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48513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Жанровое разнообразие реализма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2098974" y="1136250"/>
            <a:ext cx="18450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Позволяет показать широкий круг персонажей, социальные конфликты и длительное развитие характера в большом жизненном масштабе.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215361" y="1136250"/>
            <a:ext cx="18450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и рассказ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жанры сосредоточены на одном событии или одном герое, поэтому особенно точны в психологическом и бытовом изображении.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109022" y="3189300"/>
            <a:ext cx="18450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Драма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Реалистическая пьеса раскрывает конфликт через диалог, жест и подтекст, заставляя зрителя видеть поведение человека в действии.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6215361" y="3182250"/>
            <a:ext cx="18450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Очерк и цикл рассказов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соединяют наблюдательность с общественной проблематикой и дают многогранную картину эпохи через отдельные жизненные сцены.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06450" y="1545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реалистической литературы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171550" y="1143000"/>
            <a:ext cx="3784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Реализм опирается на точное и экономное слово: речь персонажа звучит естественно, без излишней риторики, но с ясной выразительностью и смысловой насыщенностью.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106450" y="2177075"/>
            <a:ext cx="3784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Стилистическое разнообразие помогает различать героев: в их словаре, интонации и синтаксисе отражаются образование, профессия, положение в обществе и круг общения.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3192835" y="3211150"/>
            <a:ext cx="3784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разговорная речь, профессиональные обороты и социальные особенности языка делают изображение убедительным и одновременно индивидуализируют каждого персонажа.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6700" y="906904"/>
            <a:ext cx="3556800" cy="34074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600" y="154525"/>
            <a:ext cx="4824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позиция в реалистическом тексте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442850" y="2181895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Ирония, композиция и система персонажей помогают читателю самому увидеть, какие взгляды автор поддерживает, а какие считает ошибочными или разрушительными.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442850" y="1145407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Писатель-реалист редко произносит прямой приговор героям: его отношение выражается через отбор сцен, порядок эпизодов, контрасты и повторяющиеся мотивы.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Темы, особенно важные для реализма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реалистической литературы объединяет внимание к тому, как частная судьба зависит от среды, правил общества и личной ответственности героя.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Центральные мотивы связаны с человеком в обществе: именно они создают главный конфликт и определяют нравственный смысл произведения.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темы «Своеобразие реализма»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4325" y="144325"/>
            <a:ext cx="52275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реализм остаётся значимым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521475" y="4535766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44325" y="1891350"/>
            <a:ext cx="24459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1830–1840-е годы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Реализм складывается как ответ на романтическую условность и обращается к повседневной жизни, социальным отношениям и достоверному изображению характера.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2897469" y="1891350"/>
            <a:ext cx="24459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XIX век и классическая традиция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литература развивает реализм в произведениях Пушкина, Гоголя, Тургенева, Толстого, Достоевского и Чехова, формируя мощную художественную школу.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650619" y="1891350"/>
            <a:ext cx="24459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реализма сохраняются в литературе, кино и сериалах, где по-прежнему важны психологическая мотивация, узнаваемая среда и социальный конфликт.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1700" y="1838848"/>
            <a:ext cx="3971100" cy="14658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68925" y="144325"/>
            <a:ext cx="58689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реалистического анализа в тексте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219835" y="117030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признаки реализма и их художественная функция.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219838" y="2207436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Реалистический анализ строится на точных наблюдениях: через быт, психологию и исторический фон писатель показывает не случайность, а закономерность человеческой жизни.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219831" y="3222003"/>
            <a:ext cx="17877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Теория реализма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60600" y="1167150"/>
            <a:ext cx="4822800" cy="280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Реализм как искусство правды о человеке
</a:t>
            </a:r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Реализм важен тем, что соединяет точность наблюдения, психологическую глубину и социальный анализ. Он учит видеть в литературе не только сюжет, но и устройство жизни, в которой живёт человек.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2026-05-20T03:07:50Z</dcterms:created>
  <dcterms:modified xsi:type="dcterms:W3CDTF">2026-05-20T03:07:50Z</dcterms:modified>
</cp:coreProperties>
</file>