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«Хитроумный идальго Дон Кихот Ламанчский»: роман о мечте и реальности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рыцаре, который увидел мир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 — начале XVII века старые рыцарские идеалы уже не совпадали с жизнью. Сервантес взял пародийный сюжет и превратил его в историю о человеке, который всерьёз верит книжным мечтам.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Сервантеса: мир, из которого родился Дон Кихот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Кихано — бедный идальго из Ла-Манчи, который настолько увлекается рыцарскими книгами, что начинает жить их образами и всё дальше отдаляется от повседневной реальности.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решает стать странствующим рыцарем, берёт имя Дон Кихот Ламанчский, надевает старые доспехи, выбирает копьё и щит и отправляется защищать слабых и восстанавливать справедливость.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важнее не факты, а идеалы, увиденные в книгах. Поэтому его новый образ рождается из воображения, а каждый поступок проверяет границы между мечтой и действительностью.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Кихано: человек, который стал Дон Кихотом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Панса: практичный спутник и будущий друг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— человек из народа, который смотрит на жизнь просто и здраво. Его волнуют еда, удобство, безопасность и реальная польза, а не рыцарская слава и громкие подвиги.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идёт за Дон Кихотом ради обещанного острова, но постепенно становится ему верным товарищем. Их различие делает роман особенно живым: рядом с мечтой всегда звучит голос здравого смысла.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путь Дон Кихота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книжная фантазия подменяет герою реальный взгляд на мир.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воображение меняет взгляд на реальность и превращает обычную сельскую сцену в опасное приключение.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выхода первой части романа, где эпизод с мельницами стал символом борьбы с мнимой угрозой.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115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полюсе — высокий идеал, на другом — житейская осторожность и опыт повседневной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противопоставлены, но именно это делает их союз полным и убедительным: мечта нуждается в проверке реальностью.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«Дон Кихот»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мир: Дон Кихот и Санчо Панса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говорит о свободе человека и праве выбирать собственный путь, даже если он кажется другим странным или бесполезным.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Сервантеса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ценность достоинства и верности убеждениям, а также трудность оставаться честным и благородным в обычной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соединяет смех и сочувствие: смешные ситуации не отменяют серьёзности героя, а только делают его образ глубже.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становится сила чтения: книги вдохновляют, но могут и увести человека от реальности, если он потеряет чувство меры.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 и простые вещи с символическим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конь Росинант — старая и тощая лошадь, а копьё, щит и шлем выглядят самодельными и нелепыми. Но для Дон Кихота эти предметы важны как знаки рыцарской чести, поэтому обычные вещи превращаются для него в часть великой миссии.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Худой рыцарь из Ла-Манчи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выглядит истощённым и очень высоким, а его старые доспехи кажутся почти музейной редкостью. Этот облик сразу говорит о бедности героя и о том, что его рыцарство рождено не из богатства, а из упрямой мечты о подвиге.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Дон Кихота и его предметный мир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и Санчо Панса: сравнение героев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два персонажа дополняют друг друга и вместе создают целостный образ романа.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даёт роману мечту и высокий смысл, другой — жизненную меру и здравый смысл; вместе они создают гармонию противоположностей.
</a:t>
            </a:r>
            <a:endParaRPr lang="en-US" sz="1173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«Дон Кихот»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смеется над рыцарскими романами, показывая, как книжные штампы становятся опасными, когда человек принимает их за реальную жизнь и перестает замечать очевидное вокруг себя.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ошибках восприятия: обычные мельницы кажутся великанами, трактир — замком, а простые люди — героями и злодеями вымышленных приключений.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сцены всегда опираются на контраст между высоким стилем Дон Кихота и будничной обстановкой, поэтому его речи звучат торжественно даже в самых нелепых ситуациях.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высмеивает героя жестоко: за его промахами видны искренность, смелость и желание поступать по совести, а не только следовать моде чтения.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сатира в романе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отдельные эпизоды, а общий ритм романа: каждый новый выход Дон Кихота снова запускает тот же круг событий.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приключений раскрывает упрямство героя и усиливает комический эффект, потому что он учится не на успехе, а на собственных ошибках.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сюжета и развитие образа героя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Тобосская: идеал, рожденный воображением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сознании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Дульсинея существует прежде всего как мечта Дон Кихота. Он видит в ней совершенство и благородство, хотя в реальности перед ним простая деревенская девушка.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этого вымысла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Сервантес показывает силу воображения: человек способен создать идеал и жить ради него. Но этот идеал говорит больше о самом Дон Кихоте, чем о Дульсинее.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Дон Кихота от заблуждения к мудрости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развитии героя в романе М. де Сервантеса.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мировой литературы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стал одним из первых произведений, где герой показан живым и противоречивым человеком, а не идеальным образцом без сомнений и ошибок.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серьезность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соединил юмор, сатиру и сочувствие, поэтому роман оказался важен для дальнейшего развития литературы, где смешное может говорить о серьезном.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Сервантеса литературные персонажи все чаще стали изображаться с внутренними конфликтами, привычками и ошибками, а не только с одной яркой чертой.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актуальность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читают более 400 лет, потому что темы мечты, достоинства и права быть непохожим на других понятны людям разных стран и возрастов.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 между собой: даже смешные эпизоды одновременно говорят о дружбе, испытаниях и верности идеалу.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роман строится не на одном конфликте, а на соединении мечты, испытаний и трезвого взгляда на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романа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Дон Кихота стало нарицательным. Так называют человека, который идет к высокой цели, даже если его считают странным, смешным или оторванным от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в кино этот образ обозначает идеалиста, который не мирится с равнодушием и пытается изменить мир к лучшему, хотя часто ошибается в способах.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остается узнаваемым, потому что в нем соединяются смелость, наивность, упрямство и чистота намерений. Именно это делает его близким читателям разных поколений.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как вечный литературный образ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84846"/>
            <a:ext cx="3832800" cy="1809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каждое приключение раскрывает характер героя через ошибку и ее последствия.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Дон Кихот ошибается, сюжет показывает его смелость и верность идеалам; именно ошибки делают его образ ярким и запоминающимся.
</a:t>
            </a:r>
            <a:endParaRPr lang="en-US" sz="1123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и их смысл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смешон, потому что часто принимает вымысел за правду и не замечает очевидных вещей, но его ошибки не уничтожают симпатию читателя.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Кихот остается человечным героем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уважение, потому что хочет защищать слабых, быть справедливым и жить по законам чести, даже если это трудно и неудобно.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есть не только мечта, но и доброта, упрямство, смелость и грусть. Эти качества делают его живым, а не нарисованным.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 нем человека, который может заблуждаться, но не перестает стремиться к добру. Именно поэтому Дон Кихот остается близким и понятным.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учит смотреть на мир трезво и вместе с тем не терять мечту. Сервантес показывает: настоящая человечность рождается там, где есть добро, дружба и верность идеалам.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оставляет после себя роман Сервантеса?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2026-05-19T06:57:59Z</dcterms:created>
  <dcterms:modified xsi:type="dcterms:W3CDTF">2026-05-19T06:57:59Z</dcterms:modified>
</cp:coreProperties>
</file>