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анализатор воспринимает звуки, участвует в общении и помогает ориентироваться.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обзор слухового анализатора и ключевые темы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и биологический контекст слуха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обеспечивает выживание и коммуникацию с древних времён. Исследования Гельмгольца и Бекеши раскрыли его роль в культуре и языке.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Периферический отдел включает ушную раковину, слуховой проход и внутреннее ухо, отвечая за прием и начальную обработку звука.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слухового анализатора: основные отделы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Проводниковый отдел представляет собой слуховой нерв, который передаёт нервные импульсы от уха к мозгу.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 отдел — кора головного мозга, где происходит анализ, интерпретация и осознание звуковой информации.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ухо: строение и функции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Наружное ухо состоит из ушной раковины и слухового прохода, которые собирают звуковые волны и направляют их к внутренним структурам.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Слуховой проход защищён волосками и сальными железами, предотвращая попадание пыли и микробов внутрь уха.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Среднее ухо: барабанная перепонка и слуховые косточки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Барабанная перепонка колеблется под воздействием звуковых волн, передавая вибрации через слуховые косточки.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косточки — молоточек, наковальня и стремечко — усиливают звук и передают его во внутреннее ухо.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ухо: улитка и вестибулярный аппарат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Улитка содержит волосковые клетки, преобразующие механические вибрации в электрические сигналы для мозга.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Вестибулярный аппарат отвечает за равновесие и координацию, помогая ориентироваться в пространстве.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звукового сигнала от уха к мозгу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передачи звукового сигнала в слуховом анализаторе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708578"/>
            <a:ext cx="3287100" cy="13438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отделов слухового анализатора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каждого отдела слухового анализатора представлены в таблице ниже.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отделы работают вместе для точного восприятия и обработки звуковой информации.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Звуковые волны вызывают вибрацию барабанной перепонки, стартуя процесс восприятия звука.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восприятия звука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волосковых клетках улитки механические колебания преобразуются в электрические сигналы для нервных волокон.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вибраций происходит через слуховые косточки, усиливая сигнал и направляя его во внутреннее ухо.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импульсы передаются в кору головного мозга для окончательного анализа и интерпретации звука.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Диапазон слышимых частот человеком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Шумовые уровни звуков варьируются от шёпота до рок-концерта, что влияет на восприятие и защиту слуха.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Наивысшая чувствительность слуха человека в диапазоне 1000–4000 Гц обеспечивает хорошее восприятие речи.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Лабораторные исследования акустики, 2023
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слуха для подростков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 играет важную роль в повседневном общении, помогает усваивать знания и налаживать дружеские отношения среди сверстников в школе и вне её.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Своевременное восприятие звуков позволяет подросткам ориентироваться в окружающей среде и реагировать на возможную опасность, что способствует их безопасности и социальной адаптации.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нарушений слуха среди подростков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выявленных случаев возросло количество проблем из-за долгого воздействия шума, особенно при использовании наушников с высокой громкостью.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нарушений слуха напрямую связан с образом жизни подростков и повышенным влиянием шума, что требует внимания к профилактике.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организация здравоохранения (ВОЗ), 2023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Следите за громкостью музыки, не превышайте рекомендованные уровни, особенно при использовании наушников, чтобы снизить нагрузку на слуховой аппарат.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Гигиена слуха: основные меры профилактики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беруши или наушники с подавлением шума в шумных местах и на концертах для защиты от вредного воздействия постоянного сильного звука.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 проходите аудиологические обследования у специалистов, избегайте самостоятельной чистки ушей острыми предметами, чтобы не вызвать раздражение или травмы.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06682"/>
            <a:ext cx="520200" cy="52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82240"/>
            <a:ext cx="520200" cy="462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299997"/>
            <a:ext cx="520200" cy="520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98675"/>
            <a:ext cx="520200" cy="4161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Звуковое загрязнение: примеры источников и последствия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 от машин и моторов создаёт постоянный фоновый уровень звука, который повышает стресс и снижает концентрацию у подростков, особенно в городских условиях.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Строительные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Длительный шум от стройплощадки вызывает у подростков утомляемость и раздражительность, отрицательно влияя на учебу и общее самочувствие.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мероприятия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Громкая музыка и толпы на концертах и фестивалях увеличивают риск повреждения слуха при недостаточной защите уха во время таких событий.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коридоры
</a:t>
            </a:r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Постоянный шум в местах скопления учеников нарушает концентрацию внимания и может приводить к быстрому утомлению на занятиях.
</a:t>
            </a:r>
            <a:endParaRPr lang="en-US" sz="12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диагностики слуха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Аудиометрия: оценка слышимости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1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 позволяет определить, насколько хорошо человек воспринимает звуки разных частот и уровней громкости. Это ключевой способ выявления изменений в работе слухового анализатора.
</a:t>
            </a:r>
            <a:endParaRPr lang="en-US" sz="1117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Тимпанометрия: исследование среднего уха
</a:t>
            </a:r>
            <a:pPr algn="l" indent="0" marL="0">
              <a:lnSpc>
                <a:spcPct val="100000"/>
              </a:lnSpc>
              <a:buNone/>
            </a:pPr>
            <a:r>
              <a:rPr lang="en-US" sz="9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метод оценивает движение барабанной перепонки и давление в среднем ухе, что помогает обнаружить воспаления или нарушения проходимости слуховых косточек.
</a:t>
            </a:r>
            <a:endParaRPr lang="en-US" sz="990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Отоскопия: визуальный осмотр уха
</a:t>
            </a:r>
            <a:pPr algn="l" indent="0" marL="0">
              <a:lnSpc>
                <a:spcPct val="100000"/>
              </a:lnSpc>
              <a:buNone/>
            </a:pPr>
            <a:r>
              <a:rPr lang="en-US" sz="11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специального прибора позволяет врачу осмотреть наружное и среднее ухо, выявить наличие серных пробок или воспалительных процессов.
</a:t>
            </a:r>
            <a:endParaRPr lang="en-US" sz="11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03300" y="2244339"/>
            <a:ext cx="5170500" cy="19085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заболевания слухового анализатора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описание симптомов и причин распространённых заболеваний слуха, а также основные профилактические рекомендации.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и профилактика заболеваний слуха позволяют сохранить качество восприятия звуков и предотвратить осложнения.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Медицинские справочники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50" y="1165097"/>
            <a:ext cx="2868000" cy="23498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8450" y="1165097"/>
            <a:ext cx="2868000" cy="23498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6350" y="1164647"/>
            <a:ext cx="2868000" cy="23498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47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Слуховые аппараты: усиление звука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аппараты усиливают звуковые сигналы, улучшая восприятие речи и окружающих звуков, адаптируются под индивидуальные особенности слуха подростков.
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21200" y="369582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Кохлеарные импланты: прямая передача сигнала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позволяет при серьёзных нарушениях слуха передавать звук напрямую к слуховому нерву, обеспечивая возможность лучше воспринимать речь и звуки.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196050" y="3687375"/>
            <a:ext cx="22188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Смартфон-приложения для коммуникации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 помогают улучшить качество общения, преобразуя речь в текст или усиливая звуки в шумной обстановке, способствуя адаптации подростков.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для помощи при нарушениях слуха
</a:t>
            </a:r>
            <a:endParaRPr lang="en-US" sz="2400" dirty="0"/>
          </a:p>
        </p:txBody>
      </p:sp>
      <p:sp>
        <p:nvSpPr>
          <p:cNvPr id="12" name="Text 4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использования слуховых аппаратов среди подростков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увеличением доступности технологий и информированности подростков и их родителей растёт количество пользователей слуховых аппаратов.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Позитивная динамика свидетельствует о более широком признании необходимости помощи при слуховых проблемах в подростковой среде.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Федеральная статистика, 2021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Минимальный перепад давления воздуха, заметный человеческим ухом, демонстрирует высокую чувствительность слухового аппарата.
</a:t>
            </a:r>
            <a:endParaRPr lang="en-US" sz="2075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ухо может улавливать колебания давления воздуха менее 0,00002 бара, что отражает исключительную остроту слуха, заметную с раннего возраста.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0,00002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акустики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бережного отношения к слуху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слухе позволяет сохранить важную способность восприятия мира и общения. Профилактика и современные технологии помогают подросткам успешно адаптироваться к звуковой среде.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2026-05-09T00:25:34Z</dcterms:created>
  <dcterms:modified xsi:type="dcterms:W3CDTF">2026-05-09T00:25:34Z</dcterms:modified>
</cp:coreProperties>
</file>