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океана: 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управляет теплом, погодой и жизнью на Земле.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так важен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большую часть Земли и хранит почти всю её воду. Его свойства меняются от поверхности к глубине и от экватора к полюсам.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океанская вода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Океанская вода — это не чистая H2O: в ней растворены соли, газы, питательные вещества и мелкие частицы. Поэтому она постоянно участвует в обмене веществ и энергии.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Солёность, температура и плотность меняются по-разному в разных районах и слоях. Из-за этого океан не ведёт себя одинаково на всей планете.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переносит тепло и вещества, соединяя берега, течения и атмосферу. Именно поэтому океан влияет на погоду, климат и условия жизни организмов.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прозрачность океана зависит от планктона, взвесей и глубины. По её изменениям учёные судят о составе воды и состоянии морской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или факт: океан одинаковый?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005189" y="1695595"/>
            <a:ext cx="3170410" cy="2785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одинаковый?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Миф. Океан везде одинаковый. На самом деле вода у экватора обычно теплее, а у полюсов холоднее, потому что солнечный свет распределяется неравномерно.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55570" y="1695595"/>
            <a:ext cx="3170410" cy="2785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Факт. У берегов вода меняется быстрее: на неё влияют реки, волны, дно и человек. Поэтому состав, цвет и прозрачность в прибрежных районах часто отличаются от открытого океана.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соли в океане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поставляет соли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солей — суша. Дожди и ветер разрушают горные породы, а реки приносят в океан ионы натрия, хлора, магния и кальция.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соли поступают из подводных вулканов и гидротермальных источников. Там горячая вода вымывает вещества из пород и добавляет их в морскую воду.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оставляет соль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испаряется, а растворённые вещества остаются. Поэтому соли накапливаются очень медленно, и океан со временем становится всё более солёным.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солей меняется мало, потому что океан постоянно перемешивается. Это помогает сохранять близкие значения солёности в разных частях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океана: где выше, где ниже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измеряют в промилле: это сколько граммов соли приходится на килограмм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типичные значения для океанических районов; по данным океанографических обзоров, без привязки к одному наблюдению.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выше там, где испарение сильнее, и ниже там, где океан разбавляют дожди, реки и тающий лёд.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и термоклин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быстрее нагревается солнцем, а на глубине температура долго остаётся почти неизменной.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типичные профили температуры океана; учебная обобщённая диаграмма.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падение температуры с глубиной заметнее, значит термоклин выражен сильнее, чем в холодных широтах.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слоится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вода наверху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 менее солёная вода легче. Она удерживается у поверхности, где её прогревает солнце и перемешивают волны и ветер.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вода внизу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и более солёная вода плотнее, поэтому она опускается ниже. Так в океане образуются устойчивые слои с разными свойствами.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10025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замедляется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слои отличаются сильно, обмен между ними идёт медленно. Поэтому глубинная вода дольше сохраняет холод, солёность и состав, отличный от поверхностного.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прозрачность воды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синий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часто создаёт чистая глубокая вода. В ней мало взвеси, а свет поглощается и рассеивается так, что глаз видит насыщенный синий оттенок.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планктона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нередко связан с планктоном. Чем больше микроскопических организмов, тем заметнее вода отражает зелёные оттенки, особенно в богатых жизнью районах.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Примесь взвесей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Мутная вода появляется там, где в океан попадает песок, ил или речной сток. Тогда свет рассеивается сильнее, и прозрачность заметно уменьшается.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океана по глубине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меняются свет, жизнь и условия с увеличением глубины.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каждые 10 метров погружения давление растёт примерно на 1 атмосферу, поэтому на глубине жизнь требует особых приспособлений.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Океанографический принцип: давление в воде увеличивается примерно на 1 атмосферу на каждые 10 метров глубины.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прибавляется около 1 атмосферы давления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тепловой аккумулятор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нагрев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долго сохраняет тепло, поэтому океан медленно нагревается и медленно остывает. Это смягчает резкие перепады температуры воздуха у побережий и влияет на сезонные изменения.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регулятор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запасы океана помогают планете не перегреваться слишком быстро. Когда вода отдаёт или поглощает тепло, она работает как естественный регулятор погоды и климата.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масса океанской воды накапливает и перераспределяет тепло между широтами. Благодаря этому климат многих регионов становится более устойчивым, чем на суше.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морские течения
</a:t>
            </a:r>
            <a:pPr algn="l" indent="0" marL="0">
              <a:lnSpc>
                <a:spcPct val="80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ветер, вращение Земли и различия плотности воды создают устойчивые потоки в океане.
</a:t>
            </a:r>
            <a:endParaRPr lang="en-US" sz="29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побережий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переносят тепло к берегам и делают климат мягче. Зимой рядом с ними обычно меньше мороза, а воздух дольше удерживает влагу.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 туманы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охлаждают прибрежный воздух и уменьшают испарение. Из-за этого осадков часто меньше, а в некоторых местах появляются туманы.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рыбой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течения поднимают глубинные воды, к поверхности поступают питательные вещества. Это поддерживает рост планктона, а затем и больших рыбных косяков.
</a:t>
            </a:r>
            <a:endParaRPr lang="en-US" sz="1397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помогают переносить не только тепло, но и жизнь. Они влияют на миграции морских организмов и на то, где легче образуются промысловые зоны.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циркуляция океана
</a:t>
            </a:r>
            <a:pPr algn="l" indent="0" marL="0">
              <a:lnSpc>
                <a:spcPct val="8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связь ветров, поверхностных потоков и различий плотности в единой системе океанической циркуляции.
</a:t>
            </a:r>
            <a:endParaRPr lang="en-US" sz="28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круговорот воды
</a:t>
            </a:r>
            <a:pPr algn="l" indent="0" marL="0">
              <a:lnSpc>
                <a:spcPct val="8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основной путь воды в природе: от испарения с поверхности океана до образования облаков и выпадения осадков.
</a:t>
            </a:r>
            <a:endParaRPr lang="en-US" sz="28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углерод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CO2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поглощает часть углекислого газа из атмосферы. Растворённый CO2 частично остаётся в воде, а часть включается в живые организмы и их ткани.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Закисление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углекислого газа становится слишком много, вода постепенно закисляется. Это меняет химические условия и затрудняет образование прочных раковин и скелетов.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кораллы, моллюски и некоторые виды планктона. Изменения в этих группах отражаются на всей морской пищевой цепи.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свойства воды влияют на жизнь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Коралловые рифы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особенно чувствительны к потеплению и загрязнению. Тёплая чистая вода помогает им расти, а стресс от изменений среды делает рифы уязвимыми.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Планктон и 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зависит от света и качества воды: в прозрачных верхних слоях он лучше развивается. Если вода мутнеет или течения меняются, меняется и его количество.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Условия для рыб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Рыбам важны кислород, температура и солёность. Даже небольшие изменения этих условий могут заставить их смещаться в другие районы или менять время миграций.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океан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 океане не исчезает быстро: он распадается на всё более мелкие частицы. Такие микрочастицы могут попадать в пищевые цепи и накапливаться в экосистемах.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сточные воды ухудшают качество воды, уменьшают доступ кислорода и вредят животным. Даже небольшие загрязнения способны нарушать чувствительные прибрежные сообщества.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 море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от судов мешает морским животным ориентироваться, общаться и искать пищу. Особенно уязвимы виды, которые используют звук для навигации и поиска партнёров.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нагревает воду и усиливает стресс для организмов. Вместе с закислением это меняет привычные условия жизни и ослабляет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Океан: единая система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это не просто вода, а живой механизм планеты. Его свойства, движения и состав связаны между собой, а наши действия уже меняют его будущее.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2026-07-26T16:32:19Z</dcterms:created>
  <dcterms:modified xsi:type="dcterms:W3CDTF">2026-07-26T16:32:19Z</dcterms:modified>
</cp:coreProperties>
</file>