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и изобразительность музыки народов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народов мира умеет рассказывать без слов.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рождается народная музыка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появляются там, где живут люди: за работой, в игре, на празднике и в дороге. Они впитывают язык, природу, обычаи и любимые инструменты каждого народа.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выразительность музыки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Выразительная музыка умеет передавать настроение без слов: радость, грусть, покой или тревогу. Слушатель словно чувствует, что хочет сказать мелодия.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часто кажутся лёгкими, светлыми и звонкими, а низкие — тёплыми, строгими или спокойными. Тембр тоже помогает понять характер музыки.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меняет впечатление от песни: быстрый напоминает танец или бег, а медленный наводит на мысли о тишине, ожидании и задумчивости.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изобразительность музыки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Изобразительная музыка напоминает реальные звуки и картины жизни: дождь, плеск воды, стук копыт, пение птиц или шорох ветра. Слушая её, легко что-то представить.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или народный певец выбирает особый ритм, высоту и силу звуков. Так музыка может «показать» движение, прыжки, шаги или капли, падающие одна за другой.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звуковые картины особенно часто встречаются в народных песнях, играх, хороводах и танцах. Там музыка не только звучит, но и словно рисует сказку.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мелодии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народная песня может напоминать тихую реку, которая спокойно течёт между берегами. Звук как будто не спешит и мягко ведёт слушателя вперёд. Такое настроение легко представить на картине с водой, травами и народным костюмом.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степь и даль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резкие звуки иногда похожи на порывы ветра в поле. Широкая мелодия помогает услышать простор степи и почувствовать, как далеко уходит взгляд. Для такой музыки особенно подходят открытые пейзажи и традиционные инструменты.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сказка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можно услышать и лес: шорох листьев, птичьи голоса, лёгкие переклички. Музыка становится похожей на сказочный лесной путь, где каждый звук как маленькая подсказка. Такой образ оживает рядом с деревьями, птицами и народными игрушками.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народной музыке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61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81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294" y="1155650"/>
            <a:ext cx="29700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и их звучание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звонкое и лёгкое звучание сразу оживляет мелодию. Балалайка часто делает песню подвижной, весёлой и очень узнаваемой.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 дают чёткий ритм и хорошо слышимый пульс музыки. Их глухие удары особенно помогают танцу, шествию и общему движению.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звучат мягко и переливчато, словно струится вода. Их тембр помогает создать спокойное, сказочное или задушевное настроение.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Дудук и флейты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поют протяжно и нежно, будто рассказывают тихую историю. Их мягкий тембр делает мелодию тёплой и задумчивой.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Маракасы и хлопки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Шелестящие звуки маракасов и хлопков добавляют музыке искристость и живость. Они словно рассыпают маленькие блики ритма по всей песне.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песни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песни часто звучат широко и напевно, будто в них много воздуха и простора. Такая мелодия легко тянется и запоминается с первого раза.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есть хороводы, повторы и припевы. Они помогают людям петь вместе, шагать в одном ритме и чувствовать себя одной дружной компанией.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могут быть весёлыми, плясовыми или тихими, задумчивыми. В них слышны и радость праздника, и мягкая грусть, и любовь к родной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Востока: узоры мелодии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словно орнамент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музыка часто украшена плавными поворотами и красивыми мелодическими изгибами. Она похожа на узор, где каждый завиток неслучаен. Такой звук легко представить рядом с коврами, росписью и яркими тканями.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струн и ритм ладоней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восточных традициях важны струнные и ударные инструменты. Их звучание может быть нежным, праздничным или загадочным. Ритм иногда напоминает лёгкие танцевальные шаги и торжественное шествие по площади.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 празднике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Востока умеет создавать образ сказки, где всё сияет и движется. Она может быть похожа на танец, яркий праздник или шествие гостей. Для такого образа особенно подходят красочные костюмы и узоры.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ритмы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африканских песнях ритм становится главным героем. Он ведёт музыку вперёд, как уверенный шаг, и сразу вызывает желание двигаться.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Барабаны, хлопки и повторяющиеся фразы создают сильный пульс. Из-за этого песня звучит энергично, живо и очень заразительно.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поёт один голос, а хор отвечает ему. Такое музыкальное общение похоже на дружный разговор, где никто не скучает ни секунды.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тесно связана с танцем, игрой и общим действием. Она объединяет людей и дарит ощущение силы, радости и единства.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57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56615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народов Севера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мелодии часто текут медленно и свободно, будто идут по тихому снежному пути. В них слышится простор и размеренное дыхание природы.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Протяжные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Певучие, длинные звуки создают ощущение плавности и спокойствия. Они звучат мягко, словно песня не спешит и внимательно смотрит вокруг.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может напоминать ветер, который осторожно скользит над землёй. Она передаёт редкие звуки и большое, почти беззвучное пространство.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северных песен бывает ровным и неторопливым, как шаги по снегу. Такой ход музыки помогает представить путь в тишине и в белой дали.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создаёт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Пошагово: от выбора темы и музыкальных средств к яркому звуковому образу.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танец в народной традиции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задаёт настроение: он может звать, рассказывать или радовать. Люди слушают мелодию и легко подхватывают её, как знакомую игру.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объединяет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удерживает всех вместе. Он словно добрый дирижёр: подсказывает, когда идти, кружиться, хлопать и останавливаться.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песне присоединяются шаги, поклоны, прыжки и круговые движения. Танец помогает показать характер музыки телом, а не только голосом.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общий праздник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танец становятся одним действием. Так народная музыка превращается в живую игру, где каждый участник чувствует себя частью круга.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животных и птиц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умеют ловко подражать голосам и движениям животных. Кукушка, петух или журавль узнаются по коротким звукам, повторениям и скачкам мелодии, как будто музыка машет крылом.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лошадь, шаги или прыжки, композитор выбирает чёткий ритм и упругие интонации. Тогда музыка становится почти живой картинкой: её можно не только услышать, но и сразу представить.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влияет на музыку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речи подсказывает, как строится мелодия песни: она может плавно тянуться или коротко и чётко шагать, словно повторяя привычный говор народа.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языках по-разному звучат ударения и окончания слов. Поэтому в песнях одних стран больше протяжности, а в других — резких остановок и энергичных повторов.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музыке двигаться: одни просятся на широкую напевную линию, другие — на быстрый ритм и плясовой размах. Так рождается особый характер песни.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слушать, можно заметить, как речь будто превращается в мелодию. Это и делает народные песни такими узнаваемыми: у каждой свой голос и своя походка.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музыке народов мира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торжеству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музыка становится ярче и звучит громче. Она помогает собраться вместе и почувствовать, что сейчас будет весело.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хлопки и припевы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праздника люди легко подхватывают повторяющиеся строки. Хлопки и дружные выкрики делают пение особенно живым и задорным.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пляска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зовёт в круг, на ярмарочную площадь или в хоровод. Музыка словно подсказывает ногам, куда шагать дальше.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объединяет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Свадьбы, встречи весны и семейные торжества становятся теплее благодаря песне. Она помогает всем улыбаться, даже если кто-то немного стесняется.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память народа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бережно хранят рассказы о предках, родной земле и важных событиях. Их не всегда записывали: песни переходили от старших к младшим по памяти и на слух.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такая музыка живёт очень долго, почти как добрая семейная история. Она напоминает, что у народа есть свои обычаи, любимые напевы и особый способ помнить прошлое.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музыкальных средства меняют один и тот же образ до неузнаваемости.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лад, ритм и тембр могут превратить дождь в колыбельную или танец, а дорогу — в спокойный шаг или быстрое путешествие.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музыкально-выразительных средств, используемых в народной музыке.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музыку народов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свои мелодии и инструменты, но музыка везде помогает радоваться, утешать и праздновать. Она говорит о том, что важно людям каждый день.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часто связаны с трудом, природой, семьёй и играми. Поэтому в них слышны живые чувства, а не просто красивые звуки без смысла.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передаёт переживания и образы, люди понимают друг друга даже без слов. Тут и начинается настоящий разговор на языке звуков, где всем всё немного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97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15269" y="1155650"/>
            <a:ext cx="22275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79419" y="1155650"/>
            <a:ext cx="222750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народную музыку внимательно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Слушай, музыка идёт быстро или медленно. Ритм подсказывает, похожа ли она на шаг, танец, бег или спокойное покачивание.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 громкое звучание меняет характер песни. Иногда музыка будто шепчет, а иногда смело зовёт всех в круг.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внимание, какой инструмент или голос звучит. Тембр помогает узнать, музыка звонкая, мягкая, глухая или серебристо-лёгкая.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мелодии делают песню запоминающейся. Они могут изображать движение, игру, труд или весёлое приплясывание.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поднимается вверх, она часто звучит светло и радостно. Если опускается, то становится спокойнее, тише или задумчивее.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народов мира — это язык чувств и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умеет и рассказывать, и показывать. В её звуках живут природа, праздник, труд и сказка, а внимательное слушание открывает добрый голос каждой культуры.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2026-05-24T21:24:02Z</dcterms:created>
  <dcterms:modified xsi:type="dcterms:W3CDTF">2026-05-24T21:24:02Z</dcterms:modified>
</cp:coreProperties>
</file>