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Древней Руси, который соединяет историю, веру и поучительный рассказ.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древнерусская повесть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складывалась в XI–XVII веках, когда уже работали книжники, монастыри и переписчики. Материалом служили устные предания, летописи, реальные события и христианские тексты. В центре часто оказывались князья, воины и святые, а чудеса помогали объяснить смысл происходящего.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называли повестью в Древней Руси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отличалась от сказки: она опиралась на историческую память. Отличалась и от летописи: чаще стремилась представить события как цельный, связный рассказ со смыслом.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повести важны ясный сюжет, заметный жизненный выбор героя и нравственный итог. История не просто разворачивается, а ведёт читателя к пониманию добра, чести и веры.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«повесть» означало рассказ о событии, человеке или важном поступке. Обычно она была короче больших исторических сочинений и строилась вокруг одного центрального эпизода.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443" y="1612725"/>
            <a:ext cx="391751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признаки жанра помогают понять смысл текста и его «книжное» звучание.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объединяет факт, веру и урок: она рассказывает о событиях и одновременно учит поступать по совести.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хрестоматии по древнерусской литературе.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древнерусской повести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 летопись: чем они похожи и чем отличаются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фиксировала происходящее по времени: «когда» случилось — главный ориентир рассказа. Повесть же строилась как единый сюжет: начало, развитие и завершение. Оба жанра сохраняли исторические имена и факты для памяти потомков.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Летопись: события по годам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события важны не только как происшествие, но и как проверка героя: как он поступит и что выберет сердцем. Поэтому читателю особенно заметны мысли, переживания и нравственный вывод. Именно этим повесть глубже «про человека», а не только «про дату».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Повесть: характер и смысл поступка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сюжетных частей: завязка → испытания → решающий выбор → итог → нравственный вывод.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древнерусская повесть
</a:t>
            </a:r>
            <a:endParaRPr lang="en-US" sz="358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древнерусских повестей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родной земли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встают на защиту города и семьи. В центре — мужество, верность долгу и готовность терпеть трудности ради общего блага.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вера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часто связан с молитвой и обращением к Богу. Вера помогает пережить беду, объясняет смысл испытаний и поддерживает надежду на спасение.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верность и память о предках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отношения внутри семьи и уважение к прошлому. Поступки героев показывают, что честь сохраняется через верность и добрые дела.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доблесть и княжеская верность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подчеркивает, как человек держится за свои обязанности. Важны собранность, ответственность правителя и преданность дружине.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«заметные» темы в описаниях школьного курса — защита и вера: они связаны с историей Руси и церковной культурой.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повесть сочетает внешние события (борьба, защита) и внутренний смысл (молитва, оценка поступков), поэтому герои действуют и духовно.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повестях чаще всего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тем древнерусских повестей; точные проценты не приводятся, показаны соотношения по «размерам секторов».
</a:t>
            </a:r>
            <a:endParaRPr lang="en-US" sz="9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сохранила летописно-повествовательную память о начале Руси и важных событиях. Этот текст помогает увидеть, как люди того времени связывали историю, веру и судьбу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«Повесть о разорении Рязани Батыем» показывают воинскую тему и народное бедствие. В них слышна оценка поступков и чувство ответственности за землю и честь.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 Муромских» знакомит с нравственным идеалом: мудростью, добротой и супружеской верностью. Через судьбу героев читатель размышляет о терпении и христианском смирении.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древнерусской повести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 Муромских»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повествования князь Пётр и Феврония — мудрая девушка, которая лечит князя от болезни. Авторы подчеркивают её ум и доброту, а также взаимную поддержку героев в трудный момент.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повести: Пётр и Феврония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идеалом семьи: важны верность, забота друг о друге и общий нравственный выбор. В тексте звучит христианское смирение, из-за чего любовь показана как путь к духовной стойкости.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семьи и христианское смирение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и образ героя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прославляли защитников Руси: князей, дружинников и тех, кто стоял на страже города. Герой показан смелым и стойким, умеющим отвечать за свой выбор и судьбу близких.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опирается на заметные эпизоды: сбор войска, молитву перед боем, подготовку к походу. Затем следует описание сражения, где проявляются решительность, выдержка и верность долгу.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литературе воинский герой соединяет физическую храбрость и духовную силу: его поддерживает вера, а поступки оцениваются по честности, мужеству и готовности принять тяжёлое решение.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Кульминацией становится подвиг, испытание или трагический итог — смерть героя или долгожданная победа. Важно, что исход тесно связан с нравственной ценностью поступка, а не только с силой.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в разных текстах центр внимания смещается: воинский подвиг особенно силён у князей и защитников, а у Петра и Февронии — на верности и мудрости.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герои оцениваются не только по силе, но и по внутренним качествам: выбору, верности и стойкости, которые помогают пройти испытания и сохранить достоинство.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герой древнерусской повести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образов героев в курсе литературы Древней Руси; значения отражают качественную смысловую значимость (не статистика), без привязки к подсчётам.
</a:t>
            </a:r>
            <a:endParaRPr lang="en-US" sz="7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слов с высоким, книжным оттенком: они придают повествованию значительность и помогают читателю почувствовать, что речь идёт не о частной истории, а о событии, связанном с верой и памятью.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формулы и цитаты из Священного Писания поддерживают религиозный смысл текста. Поэтому речь звучит строго и величаво, но при этом передаёт живые переживания героев — страх, надежду, скорбь, радость и благодарность.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древнерусской повести характерны повторения и торжественные обращения: они создают ощущение связности и подчеркивают важность события. Часто используются постоянные эпитеты, делающие описание устойчивым и запоминающимся.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древнерусской повести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90" y="1612725"/>
            <a:ext cx="337157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древнерусской повести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— как оно работает в тексте: усиливает смысл, делает образы выразительнее или открывает внутренние чувства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приёмов помогает повести звучать торжественно: повтор и эпитет закрепляют главную мысль, молитва раскрывает веру, а символ и сравнение усиливают смысл и образность.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литературы. Обобщение по теме «художественные средства древнерусской повествовательной традиции».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предания или исторического события — через запись книжником, включение в сборники и переписывание в монастырях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и сохранялся текст
</a:t>
            </a:r>
            <a:endParaRPr lang="en-US" sz="377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80920"/>
            <a:ext cx="431700" cy="345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6173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975" y="3342411"/>
            <a:ext cx="431700" cy="3453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сохраняют сведения о городах, князьях, обычаях и верованиях. Через сюжеты читатель видит, как люди воспринимали события и каким был их повседневный нравственный опыт.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мире прошлого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понять, что для людей были важны честь, долг, вера и уважение к подвигу. Эти опоры формировали поступки героев и определяли их отношение к ответственности.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средневекового общества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раскрывают, как человек должен действовать в трудной ситуации. Поэтому повесть легко обсуждать: смелость, верность и мудрость становятся реальными ориентирами для разговора.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уроки характера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показывает истоки русской повествовательной традиции. Она соединяет словесное искусство с историей, поэтому помогает воспринимать прошлое через текст, а не только через даты.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истории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эти произведения полезны тем, что учат внимательно относиться к смыслу поступков. Они делают уроки литературы ближе к урокам истории и культурных ценностей.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школьного чтения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древнерусская повесть интересна сегодня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в искусстве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повестей легко узнаются в иконописи: в центре оказываются вера, мужество и духовный выбор героя. Художники передают главное не только действием, но и настроением — молитвенным сосредоточением, ожиданием чуда, уважением к подвигу.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и «жизнь смысла»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храмы, рукописные книги и даже старинные доспехи создают ощущение времени, в котором происходили события повестей. В таких образах видны ценности эпохи: порядок, честь и связь человека с общим делом защиты земли.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доспехи как «фон эпохи»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миниатюры часто показывают ключевые эпизоды: сбор войска, решающий бой или момент нравственного перелома. Театральные постановки и кино обращаются к тем же опорам сюжета — верности, испытанию и памяти — чтобы сделать древний текст наглядным и эмоциональным.
</a:t>
            </a:r>
            <a:endParaRPr lang="en-US" sz="109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миниатюры и театральность образов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эмоций сосредоточено вокруг испытаний: читатель переживает за героя, видит цену выбора и чувствует, как вера помогает пережить беду.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узлы сюжета закономерно усиливают реакции: защита родной земли повышает гордость и уважение, а война и болезни рождают тревогу и сострадание.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древнерусская повесть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эмоциональной доминанты по школьным разбором сюжетов древнерусских повестей; без статистических измерений (данные иллюстративные).
</a:t>
            </a:r>
            <a:endParaRPr lang="en-US" sz="7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древнерусской повести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раскрывает представление Древней Руси о силе духовного выбора: мудрости, ответственности и стойкости. Поэтому повесть показывает путь преодоления — через веру, память и доброе отношение к людям.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остаётся смысл поступков героев: что они выбирают в трудную минуту, как поступают с честью и смирением. Так читатель учится оценивать человека по внутренней ответственности.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соединяет историческое событие, религиозную мысль и нравственный урок. Сюжет нужен не только для рассказа, но и для объяснения, как правильно понимать героизм и верность.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стала основой русской повествовательной традиции и сохранила память о героях и ценностях эпохи. Для 6 класса главное: человек раскрывается через поступки, верность, смелость и нравственную силу.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древнерусская повесть важна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2026-05-13T03:18:57Z</dcterms:created>
  <dcterms:modified xsi:type="dcterms:W3CDTF">2026-05-13T03:18:57Z</dcterms:modified>
</cp:coreProperties>
</file>