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Царство Растения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разнообразны и жизненно важны, поддерживая атмосферу и экосистему.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растений: от древности до современных исследований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 древних времён собирали знания о растениях для лечения и питания. Современная ботаника расширяет эти знания, исследуя генетику и влияние растений на климат.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— главные представители флоры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растений на Земле — цветковые, обладающие яркими цветами и плодами, что обеспечивает эффективное размножение при участии опылителей.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 — древний тип лесов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Хвойные: ели, сосны и пихты — адаптированы к суровым условиям, имеют игольчатые листья и остаются зелёными в течение всего года.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 мхи — древние водные наследники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с характерными перистыми листьями и мхи, покрывающие влажные места, сохраняют функцию первичных растений в экосистемах.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растительных видов на Земле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растений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автотрофы, создающие органические вещества через фотосинтез, самостоятельно обеспечивая себя питанием.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происходит семенами или спорами, а жизненный цикл включает этапы прорастания, роста и цветения.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растений имеют прочную клеточную стенку из целлюлозы и содержат хлоропласты с хлорофиллом для улавливания света.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преобладают в большинстве экосистем, занимая ключевые ниши и обеспечивая биоразнообразие.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цветковых свидетельствует о их эволюционной успешности и адаптивности.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растений по группам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атлас, 2023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растительной клетки: ключевые компоненты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— прочный защитный барьер
</a:t>
            </a:r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состоит из целлюлозы и придаёт клетке устойчивость и форму, защищая от внешних воздействий.
</a:t>
            </a:r>
            <a:endParaRPr lang="en-US" sz="2034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энергофабрики растения
</a:t>
            </a:r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происходит фотосинтез: солнечный свет превращается в энергию, необходимую для жизнедеятельности и роста.
</a:t>
            </a:r>
            <a:endParaRPr lang="en-US" sz="2034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— хранилище и регулятор водного баланса
</a:t>
            </a:r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вакуоль удерживает воду и питательные вещества, поддерживая тургор и помогает обмену веществ внутри клетки.
</a:t>
            </a:r>
            <a:endParaRPr lang="en-US" sz="20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как растения получают энергию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преобразует солнечный свет, воду и углекислый газ в глюкозу и кислород — жизненно важные вещества.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происходит в хлоропластах клеток листьев, где световая энергия преобразуется в химическую.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пигмент хлорофилл поглощает свет, особенно в сине-зелёной части спектра, обеспечивая энергию для реакции.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— питание растения и поддержка кислородного баланса атмосферы, необходимого для живых организмов.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растений: деревья, кустарники и травы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имеют высокий, одиночный ствол и живут десятки-сотни лет, пример — берёза и ель.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— с несколькими стеблями от основания, средняя высота 2–4 метра, например, сирень и смородина.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характеризуются мягким стеблем и коротким жизненным циклом, такие как одуванчик, рожь и пшеница.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растений и их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основа поглощения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служит для всасывания воды и минеральных веществ из почвы, закрепляет растение и накапливает питательные вещества.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и лист — поддержка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транспортирует воду и питательные вещества к листьям, а лист осуществляет фотосинтез и газообмен, регулируя водный баланс.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семенного растения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для сохранения вида и адаптации к среде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опылителей в природе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бабочки, жуки и мухи играют ключевую роль в переносе пыльцы. Каждый из них имеет свои особенности поведения и предпочтения в выборе растений, что обеспечивает разнообразие в природе и успешное размножение многих видов.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ветрового опыления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растения, например берёза и рожь, не зависят от животных для опыления. Они используют ветер, который переносит пыльцу на большие расстояния, обеспечивая оплодотворение даже в редких популяциях.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процесс опыления?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переносится с тычинок на пестик, что является обязательным этапом для формирования семян. Это проницаемый процесс, требующий координации между растением и опылителем, и обеспечивает продолжение растительного рода.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опыления и опылителей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266" y="3234319"/>
            <a:ext cx="489019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55169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 среде обитания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 у кактусов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накапливают влагу в толстой мясистой ткани стебля, что помогает им выживать в засушливых пустынных условиях без постоянного доступа к воде.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водных растений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растения, такие как рогоз и кувшинка, имеют гибкие стебли и плавающие листья, позволяющие им адаптироваться к переменам уровня воды и обеспечивать фотосинтез.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хвойных деревьев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Сосны и ели покрыты смолой и имеют игольчатые листья, что снижает испарение и защищает от морозов и вредных насекомых в суровых климатических условиях.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64597"/>
            <a:ext cx="10121400" cy="40039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жизненных форм: деревья, кустарники, травы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высоте, продолжительности жизни и строении стебля у разных жизненных форм растений.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отличаются по строению и экологической роли, что позволяет им успешно адаптироваться к разным условиям среды.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природных экосистемах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 база пищевой цепи
</a:t>
            </a:r>
            <a:pPr algn="l" indent="0" marL="0">
              <a:lnSpc>
                <a:spcPct val="90000"/>
              </a:lnSpc>
              <a:buNone/>
            </a:pPr>
            <a:r>
              <a:rPr lang="en-US" sz="1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синтезируют органические вещества, переходящие в пищу животным и микроорганизмам. Это создает основу всего экосистемного сообщества и обеспечивает стабильность природных процессов.
</a:t>
            </a:r>
            <a:endParaRPr lang="en-US" sz="1898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 и микроклимат
</a:t>
            </a:r>
            <a:pPr algn="l" indent="0" marL="0">
              <a:lnSpc>
                <a:spcPct val="90000"/>
              </a:lnSpc>
              <a:buNone/>
            </a:pPr>
            <a:r>
              <a:rPr lang="en-US" sz="18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формируют особый микроклимат с повышенной влажностью, что поддерживает разнообразие живых организмов. Дубравы служат укрытием и пищей для белок, птиц и множества насекомых.
</a:t>
            </a:r>
            <a:endParaRPr lang="en-US" sz="1876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водные растения
</a:t>
            </a:r>
            <a:pPr algn="l" indent="0" marL="0">
              <a:lnSpc>
                <a:spcPct val="90000"/>
              </a:lnSpc>
              <a:buNone/>
            </a:pPr>
            <a:r>
              <a:rPr lang="en-US" sz="1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экосистемы с мхами и водными растениями регулируют гидрологический режим, фильтруют воду и сохраняют биоразнообразие, играя важную роль в поддержании баланса окружающей среды.
</a:t>
            </a:r>
            <a:endParaRPr lang="en-US" sz="18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играют ключевую роль в очистке воздуха, поглощая углекислый газ и выделяя кислород, уменьшая загрязнение и улучшая качество окружающей среды.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 являются основой для создания многочисленных медицинских препаратов, которые применяются для лечения различных заболеваний и укрепления здоровья.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служит основным материалом для строительства домов и производства мебели, обеспечивая прочность и долговечность изделий в нашей повседневной жизни.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человека продуктами питания: зерновые дают хлеб и крупы, овощи и фрукты снабжают витаминами, а бобовые — важным белком для здоровья.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для жизни человека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занимает большую часть посевных площадей и является ключевой продовольственной культурой для страны.
</a:t>
            </a:r>
            <a:pPr algn="l" indent="0" marL="0">
              <a:lnSpc>
                <a:spcPct val="150041"/>
              </a:lnSpc>
              <a:buNone/>
            </a:pPr>
            <a:r>
              <a:rPr lang="en-US" sz="2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пшеницы подтверждает её важность для продовольственной безопасности, а разнообразие культур способствует устойчивости сельского хозяйства.
</a:t>
            </a:r>
            <a:endParaRPr lang="en-US" sz="231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сельскохозяйственные культуры России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14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— драгоценный орхидея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красивый вид занесён в Красную книгу из-за утери среды обитания. Венерин башмачок встречается в тенистых лесах и борется за выживание под угрозой вырубки и сбора.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белая — водная красота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белая обитает в пресных водоёмах, но сокращение качества воды и загрязнение угрожают её существованию. Она играет важную роль в водных экосистемах.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 тонколистный — редкий цветок степей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 тонколистный растёт на открытых пространствах, страдая от распашки земель и исчезновения естественных местообитаний. Его сохранение важно для поддержания биологического разнообразия.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растения России
</a:t>
            </a:r>
            <a:endParaRPr lang="en-US" sz="5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остистая известна своей способностью жить тысячелетиями, что делает её символом стойкости и устойчивости природных экосистем.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5000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может прожить сосна остистая, устанавливая рекорд долговечности среди домашних растений.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журнал, 2022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2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растений: вызовы и новые возможности
</a:t>
            </a:r>
            <a:endParaRPr lang="en-US" sz="4204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Обезлесение и загрязнение планеты нарушают естественные экосистемы, угрожая разнообразию растений и их выживанию в природе.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позволяют создать устойчивые сорта растений, способные сопротивляться болезням и неблагоприятным факторам.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приводят к сдвигу зон произрастания, заставляя растения адаптироваться или исчезать в новых условиях.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Восстановительные программы и посадка лесов помогают вернуть утерянные растительные сообщества и поддерживать баланс природы.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для жизни и будущего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 на планете, обеспечивая кислород, пищу и устойчивость экосистем. Их охрана важна для здоровья будущих поколений и сохранения биологического разнообразия.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2026-05-08T12:48:20Z</dcterms:created>
  <dcterms:modified xsi:type="dcterms:W3CDTF">2026-05-08T12:48:20Z</dcterms:modified>
</cp:coreProperties>
</file>