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и развитие птиц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и заботы о потомстве у птиц. Основные процессы и адаптации.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важно для птиц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поддерживает численность видов и помогает им адаптироваться к изменениям в природе. Птицы живут в разных средах и применяют уникальные брачные ритуалы и стратегии выживания.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системы и процесс оплодотворения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половой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самцов два семенника, а у самок функционирует обычно один яичник. Эта особенность обеспечивает эффективное воспроизводство у разных видов птиц.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и механизм оплодотворения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половые органы увеличиваются для подготовки к размножению. Оплодотворение происходит внутри самки, в яйцеводе, гарантируя защиту зародыша с ранних стадий.
</a:t>
            </a:r>
            <a:endParaRPr lang="en-US" sz="11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брачного периода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когда дни становятся длиннее, большинство птиц начинают брачный сезон. Это связано с благоприятными условиями для выращивания потомства.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привлекают самок яркой окраской оперения, пением или особыми танцами, демонстрируя свою силу и здоровье.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видов пары формируются на всю жизнь, а у других — только на период выведения птенцов, что отражает разные стратегии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строительстве гнезд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гнезд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применяют то, что доступно в среде: ветки, мох, траву, перья и даже шерсть животных. Эти материалы обеспечивают тепло и защиту для яиц и птенцов.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гнезд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Гнезда строят на деревьях, земле, скалах или в дуплах, а некоторые виды даже устраиваются рядом с домами человека. Место выбирает безопасность и удобство.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гнезда зависят от вида птицы и среды обитания. Конструкция помогает избежать хищников и сохранять оптимальную температуру яиц.
</a:t>
            </a:r>
            <a:endParaRPr lang="en-US" sz="1065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яиц у разных видов птиц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яиц варьируется в зависимости от размеров и экологии птицы, что влияет на стратегии выживания потомства.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вид, тем чаще его кладка больше для повышения шансов выживания потомства.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российских орнитологических исследований, 2023
</a:t>
            </a:r>
            <a:endParaRPr lang="en-US" sz="9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яйца птицы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состоит из прочной скорлупы, которая защищает эмбрион от повреждений и болезней. Она имеет микропоры для газообмена, обеспечивая дыхание зародыша.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яйца — белок, содержащий воду и защиту, а желток — источник питательных веществ, необходимых для роста и развития эмбриона птицы.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оплодотворения и формирования яйца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внутри яйцевода самки, где сливаются клетки родителей, что запускает развитие зародыша.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по яйцеводу яйцо покрывается слоями белка, а затем и защитной скорлупой, формируя полноценную структуру.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откладки совпадает с брачным сезоном и оптимальными условиями окружающей среды для лучшего выживания потомства.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высиживания яиц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откладывают яйца в гнездо, готовясь к следующему этапу развития потомства.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согревают яйца телом, поддерживая температуру от 36 до 39 градусов Цельсия для нормального развития эмбрионов.
</a:t>
            </a:r>
            <a:endParaRPr lang="en-US" sz="1054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Инкубационный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варьируется: у курицы 21 день, у страуса — 42 дня, у воробья — 14. За это время птенцы полностью формируются.
</a:t>
            </a:r>
            <a:endParaRPr lang="en-US" sz="11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птенцов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приносят разнообразную пищу: насекомых, червей, рыбу или полупереваренную еду, обеспечивая растущим птенцам необходимую энергию.
</a:t>
            </a:r>
            <a:endParaRPr lang="en-US" sz="106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видах птенцы получают личное кормление и защиту, в то время как другие родители сосредоточены на заботе только в первые дни после вылупления.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заботы о птенцах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96174" y="1603500"/>
            <a:ext cx="618600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50149" y="3334650"/>
            <a:ext cx="618600" cy="61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развития птенцов: птенцовые и выводковые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51825" y="1308000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Птенцовые птенцы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беспомощными, без перьев и зрения. Зависимы от родителей, нуждаются в длительном уходе и защите. Примеры: ласточки, воробьи, голуби.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05800" y="3039150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Выводковые птенцы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Рождаются зрячими, покрытыми пухом, могут ходить и быстро передвигаться. Могут самостоятельно искать пищу вскоре после вылупления. Примеры: утки, гуси, куропатки.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птицы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от оплодотворения до достижения самостоятельности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среды на размножение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напрямую влияет на время начала брачного сезона и качество развития яиц, определяя успешность размножения у различных видов птиц.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корма в период размножения критична для выживаемости птенцов, особенно в северных регионах с коротким летом.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осадки влияют на состояние гнезд и комфорт высиживания, а также на здоровье взрослых и молодняка.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виды адаптированы к антропогенной среде, изменяя время размножения и места гнездования для успешной жития.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инкубации у разных видов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инкубации варьируются в зависимости от вида птиц, причем крупные виды имеют более длительный период высиживания.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Инкубационный период пропорционален размеру птиц и биологическим особенностям видов.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орнитологические справочники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чаек на скалах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Тысящи пар чаек собираются в колонии для защиты от хищников и совместного поиска пищи. Такое гнездование усиливает выживаемость потомства в сложной среде.
</a:t>
            </a:r>
            <a:endParaRPr lang="en-US" sz="100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Гнездование бакланов в общинах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Бакланы создают большие гнездовые сообщества в зарослях деревьев у водоемов. Совместное гнездование обеспечивает безопасность и облегчает контроль за другими птицами и хищниками.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гнездование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элемент жизненного цикла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начало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покидают зимовки и летят в места гнездования с благоприятными условиями для размножения и роста птенцов.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гнездование и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гнездования птицы заботятся о потомстве, обеспечивая питание и защиту, подготовка к будущему самостоятельному образу жизни.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возвращение на зимовки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выкармливания птенцов следует миграция в теплые края для выживания в холодный период года.
</a:t>
            </a:r>
            <a:endParaRPr lang="en-US" sz="11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массы тела птенца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птенца увеличивается быстро первые две недели благодаря интенсивному питанию со стороны родителей.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в раннем возрасте обеспечивает высокую выживаемость и подготовку к самостоятельной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орнитологов, 2023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в обучении птенцов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учат птенцов различным навыкам, необходимым для выживания: поиску пищи, распознаванию опасностей и освоению полёта в ранние недели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виды птиц обеспечивают длительный период обучения, что повышает шансы птенцов успешно адаптироваться в природе после отделения от родителей.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3587" y="2009288"/>
            <a:ext cx="541275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9825" y="2728425"/>
            <a:ext cx="629100" cy="5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5400" y="3524375"/>
            <a:ext cx="618600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птичьих популяций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и фрагментация природных территорий снижают доступность гнездовых мест и кормовых ресурсов для птиц.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в воздухе, воде и почве негативно влияют на здоровье птиц и качество гнездования.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контроль охоты и экологическое образование способствуют сохранению устойчивых популяций птиц.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сложность и важность размножения птиц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размножения и развития птиц раскрывает важные биологические процессы, необходимые для сохранения их разнообразия и устойчивости экосистем.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2026-05-09T20:28:47Z</dcterms:created>
  <dcterms:modified xsi:type="dcterms:W3CDTF">2026-05-09T20:28:47Z</dcterms:modified>
</cp:coreProperties>
</file>