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английского языка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который соединяет людей, знания и культуру по всему миру.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английский нужен школьникам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читать, понимать инструкции, общаться в поездках и уверенно пользоваться цифровыми сервисами. Чем раньше он появляется в школьной программе, тем легче узнавать мир, где этот язык встречается каждый день.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людей говорят по-английски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нужен не только в англоязычных странах: его учат и используют на всех континентах.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пользователей — не носители, а люди, которые применяют английский для общения и учёбы.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Ethnologue и Britannica; числа для изучающих как иностранный приведены как ориентир по крупнейшим регионам.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английский менялся со временем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Древнеанглийский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английский сильно отличался от современного: другие слова, произношение и грамматика делали его почти незнакомым для сегодняшнего читателя.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1066 год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нормандского завоевания в язык вошло много французских слов, особенно связанных с властью, судом и культурой.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книг помогло закрепить написание слов и сделало английский более единообразным в разных текстах.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продолжает меняться: он заимствует новые слова и быстро подстраивается под науку, технологии и повседневную жизнь.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разных странах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Великобритания, США, Канада, Австралия и Новая Зеландия используют английский как один из главных языков, но в каждой стране он звучит по-своему и связан с местной культурой.
</a:t>
            </a:r>
            <a:endParaRPr lang="en-US" sz="1245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произношение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звук может произноситься иначе в разных регионах. Поэтому слово, знакомое по фильму или песне, иногда звучит непривычно в другой стране.
</a:t>
            </a:r>
            <a:endParaRPr lang="en-US" sz="1245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привычные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одних и тех же предметов часто выбирают разные слова: colour и color, flat и apartment, chips и fries. Это нормальное различие вариантов языка.
</a:t>
            </a:r>
            <a:endParaRPr lang="en-US" sz="1245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языкового мира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англоязычных регионов на карте показывает, что английский живёт сразу в нескольких странах и объединяет людей с разными традициями и привычками.
</a:t>
            </a:r>
            <a:endParaRPr lang="en-US" sz="124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801193"/>
            <a:ext cx="3856200" cy="10491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варианты английских слов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язык может использовать разные привычные слова в разных странах.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словах не мешают пониманию, но помогают узнать страну и её языковую традицию.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Dictionaries; Cambridge English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английском много заимствованных слов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22481" y="2265900"/>
            <a:ext cx="1569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история контактов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веками развивался рядом с другими народами, поэтому в нём закрепились слова из французского, латинского, греческого, арабского, итальянского и многих других языков.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668" y="2269070"/>
            <a:ext cx="1572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проходит путь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пришли через торговлю, науку или повседневное общение. Так язык постепенно пополнялся словами, которые были нужны людям для новых вещей и идей.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2059" y="2269070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заимствований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coffee связано с арабским, piano пришло из итальянского, а chocolate — из языков коренных народов Америки. У каждого заимствования своя история.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75630" y="2271608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словарь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легко принимает новые слова, потому что его носители постоянно общались с разными культурами. Поэтому словарь языка остаётся живым и очень разнообразным.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нового слова в английский язык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неологизм проходит от появления до словаря и повседневной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английской грамматики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предложении обычно сначала идёт подлежащее, затем сказуемое и дополнение. Этот порядок помогает быстро понять, кто действует и что происходит.
</a:t>
            </a:r>
            <a:endParaRPr lang="en-US" sz="1150" dirty="0"/>
          </a:p>
        </p:txBody>
      </p:sp>
      <p:sp>
        <p:nvSpPr>
          <p:cNvPr id="11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отрицания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вопросов и отрицаний используют do и does. Эти слова помогают построить фразу без сложных изменений смысла и делают структуру предложения более понятной.
</a:t>
            </a:r>
            <a:endParaRPr lang="en-US" sz="1150" dirty="0"/>
          </a:p>
        </p:txBody>
      </p:sp>
      <p:sp>
        <p:nvSpPr>
          <p:cNvPr id="12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a, an и the уточняют, говорим ли мы о чём-то неопределённом или уже известном. Их употребление важно, потому что оно меняет точность высказывания.
</a:t>
            </a:r>
            <a:endParaRPr lang="en-US" sz="1150" dirty="0"/>
          </a:p>
        </p:txBody>
      </p:sp>
      <p:sp>
        <p:nvSpPr>
          <p:cNvPr id="13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Формы, которые надо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языке есть неправильные глаголы и другие исключения, которые не подчиняются общему правилу. Их приходится учить отдельно, но со временем они запоминаются легче.
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английские слова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встречаются почти в любом тексте: в разговорах, новостях, книгах и заданиях по английскому.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слова строят грамматику и связывают смысловые части предложения.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Corpus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музыке, кино и играх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которую понимают по всему миру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слушает новый трек и замечает английские слова в припеве. Даже если смысл не до конца ясен, мелодия и повторяющиеся фразы помогают запомнить выражения, которые потом легко узнаются в других песнях и плейлистах.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Субтитры помогают смотреть без паузы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экране идут сцены фильма или сериала, а внизу появляются английские субтитры. Это помогает связать звучание слов с их написанием и лучше понимать реплики, особенно когда герои говорят быстро или с разным акцентом.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интерфейса в игре и приложении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игре на экране видны кнопки, меню и подсказки на английском языке. То же самое происходит в приложениях и сервисах для музыки, видео и общения, поэтому английский становится частью обычного цифрового опыта.
</a:t>
            </a:r>
            <a:endParaRPr lang="en-US" sz="106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50" y="2246981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6037" y="2264451"/>
            <a:ext cx="218700" cy="174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7237" y="2264451"/>
            <a:ext cx="218700" cy="174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8462" y="2254731"/>
            <a:ext cx="218700" cy="19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19812" y="2264451"/>
            <a:ext cx="218700" cy="17496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науке и технологиях
</a:t>
            </a:r>
            <a:endParaRPr lang="en-US" sz="2000" dirty="0"/>
          </a:p>
        </p:txBody>
      </p:sp>
      <p:sp>
        <p:nvSpPr>
          <p:cNvPr id="16" name="Text 2"/>
          <p:cNvSpPr txBox="1"/>
          <p:nvPr/>
        </p:nvSpPr>
        <p:spPr>
          <a:xfrm>
            <a:off x="406750" y="26072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статьи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исследования публикуются на английском, чтобы их могли читать учёные из разных стран. Это особенно важно в медицине, биологии и физике, где точность терминов имеет решающее значение.
</a:t>
            </a:r>
            <a:endParaRPr lang="en-US" sz="928" dirty="0"/>
          </a:p>
        </p:txBody>
      </p:sp>
      <p:sp>
        <p:nvSpPr>
          <p:cNvPr id="17" name="Text 3"/>
          <p:cNvSpPr txBox="1"/>
          <p:nvPr/>
        </p:nvSpPr>
        <p:spPr>
          <a:xfrm>
            <a:off x="22160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языках программирования, документации и учебных материалах часто встречаются английские слова и команды. Так проще работать с кодом, инструкциями и подсказками в популярных цифровых средах.
</a:t>
            </a:r>
            <a:endParaRPr lang="en-US" sz="928" dirty="0"/>
          </a:p>
        </p:txBody>
      </p:sp>
      <p:sp>
        <p:nvSpPr>
          <p:cNvPr id="18" name="Text 4"/>
          <p:cNvSpPr txBox="1"/>
          <p:nvPr/>
        </p:nvSpPr>
        <p:spPr>
          <a:xfrm>
            <a:off x="40172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Робототехника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робототехнике английский используют в названиях деталей, настройках и описаниях проектов. Это помогает командам из разных стран собирать и проверять устройства по единым правилам.
</a:t>
            </a:r>
            <a:endParaRPr lang="en-US" sz="928" dirty="0"/>
          </a:p>
        </p:txBody>
      </p:sp>
      <p:sp>
        <p:nvSpPr>
          <p:cNvPr id="19" name="Text 5"/>
          <p:cNvSpPr txBox="1"/>
          <p:nvPr/>
        </p:nvSpPr>
        <p:spPr>
          <a:xfrm>
            <a:off x="5818463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Космонавтика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международных проектах по изучению космоса английский нужен для обмена данными, отчётами и инструкциями. Он помогает специалистам быстрее согласовывать действия и избегать ошибок.
</a:t>
            </a:r>
            <a:endParaRPr lang="en-US" sz="928" dirty="0"/>
          </a:p>
        </p:txBody>
      </p:sp>
      <p:sp>
        <p:nvSpPr>
          <p:cNvPr id="20" name="Text 6"/>
          <p:cNvSpPr txBox="1"/>
          <p:nvPr/>
        </p:nvSpPr>
        <p:spPr>
          <a:xfrm>
            <a:off x="7619812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update, download, cloud, robot и vaccine часто встречаются в интерфейсах, учебниках и приложениях. Такие слова показывают, что английский постоянно сопровождает новые технологии и открытия.
</a:t>
            </a:r>
            <a:endParaRPr lang="en-US" sz="92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789068"/>
            <a:ext cx="3856200" cy="10491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и американский английский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различия в словах и написании не мешают носителям понимать друг друга.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остаётся единым языком, хотя в разных странах есть свои привычные формы написания и слов.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Dictionary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как язык общения между странами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60125" y="1871450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мост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говорят на разных родных языках, английский помогает найти общий способ общения. Он нужен, чтобы задать вопрос, объяснить мысль и понять ответ в международной среде.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43096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обмен знаниями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и на кружках английский открывает доступ к материалам, которые ещё не переведены. Это особенно полезно для проектов, презентаций и поиска информации в интернете.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26063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без лишних трудностей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поездках английский помогает читать указатели, понимать объявления и общаться в аэропорту, гостинице или кафе. Даже несколько фраз делают путешествие увереннее и спокойнее.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709012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Онлайн-общение без 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переписке, видеосвязи и совместных играх английский соединяет людей из разных стран. Он становится практичным инструментом, когда нужно быстро и понятно обменяться информацией.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изучающего английский язык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постепенное развитие навыков: от восприятия речи к уверенномy общению.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для учеников 7 класса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th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Многим ученикам трудно произносить звук th, потому что в русском языке такого сочетания нет. Помогают медленное повторение, зеркало и прослушивание коротких образцов речи.
</a:t>
            </a:r>
            <a:endParaRPr lang="en-US" sz="1245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knight и know читаются не так, как пишутся, и это сбивает с толку. Полезно замечать немые буквы в знакомых примерах и тренировать чтение небольшими порциями.
</a:t>
            </a:r>
            <a:endParaRPr lang="en-US" sz="1245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live и life часто путают из-за сходства, хотя они означают разное. Чтобы не ошибаться, важно учить слова в предложениях, а не по одному.
</a:t>
            </a:r>
            <a:endParaRPr lang="en-US" sz="1245" dirty="0"/>
          </a:p>
        </p:txBody>
      </p:sp>
      <p:sp>
        <p:nvSpPr>
          <p:cNvPr id="14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занятия каждый день дают лучший результат, чем редкие длинные уроки. Карточки, песни, субтитры и простые тексты помогают запоминать слова и уверенно читать.
</a:t>
            </a:r>
            <a:endParaRPr lang="en-US" sz="124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английский особенно полезен подросткам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заметен там, где школьники ищут видео, запускают приложения или читают короткие инструкции. Он делает цифровые сервисы и учебные материалы доступнее.
</a:t>
            </a:r>
            <a:endParaRPr lang="en-US" sz="1095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 образование дают самый частый контакт с языком, поэтому английский нужен не только на уроках, но и в повседневной жизни подростков.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ситуаций использования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идиомы и образные выражения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50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переводить дословно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часто звучат ярко, но их смысл не совпадает с буквальным переводом. Если понимать только отдельные слова, можно легко ошибиться в значении всей фразы.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234832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повседневной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Piece of cake значит «очень легко», break the ice — «снять напряжение», а once in a blue moon — «очень редко». Такие выражения делают речь живой и выразительной.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62910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запоминать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представить простой образ, идиома запоминается быстрее. Поэтому рисунки, символы и короткие пояснения особенно полезны, когда ученик только начинает знакомиться с устойчивыми выражениями.
</a:t>
            </a:r>
            <a:endParaRPr lang="en-US" sz="121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801193"/>
            <a:ext cx="3856200" cy="10491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факты об английском языке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цифры и примеры показывают, насколько широко английский используется в мире.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распространён по всему миру и продолжает расти вместе с новыми словами, технологиями и международным общением.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Оценки, используемые в учебных и справочных материалах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Английский, который помогает понимать мир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соединяет культуру, науку и цифровую жизнь. Он нужен в школе, в поездках и в будущем, потому что помогает читать, общаться и узнавать новое без границ.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2026-05-30T22:16:27Z</dcterms:created>
  <dcterms:modified xsi:type="dcterms:W3CDTF">2026-05-30T22:16:27Z</dcterms:modified>
</cp:coreProperties>
</file>