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объектов и их классификация в информатике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имеют признаки, а классификация помогает упорядочивать информацию, сравнивать и быстрее находить нужное.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уметь классифицировать объекты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встречается в учебе и в жизни: расписание, библиотека, папки, магазин и телефон. Один и тот же объект относят к разным группам по разным признакам. В информатике это связано с поиском, сортировкой и удобными списками.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нам узнавать объекты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Объектом можно назвать любой предмет или явление, которое легко выделить среди других. Например, мяч отличают от книги по тому, что он отдельный и самостоятельный.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как отдельная «единица»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объекта есть свойства, по которым его узнают. Мяч бывает круглый, резиновый, небольшой и предназначенный для игры, поэтому по свойствам его описывают и различают.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свойства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Объектами бывают книга, дерево, компьютер, дождь, классная доска и река. Их можно рассматривать отдельно и описывать признаками, даже если они разные по природе.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понимаем, что такое объект, проще переходить к классификации. Тогда можно сравнивать предметы по признакам и находить их в информации быстрее и точнее.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объектов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делят на внешние и существенные. Внешние — то, что заметно сразу: цвет, форма, размер и материал. Они помогают быстро отличать похожие предметы друг от друга.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распределения обычно используют несколько признаков сразу. Тогда группы получаются понятными и логичными: один признак может быть похож, а сочетание — различать объекты надежнее.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Существенные признаки связаны с тем, как объект устроен и для чего он нужен: назначение, способ использования, строение и место, где объект встречается. По ним классификация становится точнее.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объектов и их признаки
</a:t>
            </a:r>
            <a:endParaRPr lang="en-US" sz="311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базовые группы помогают начать классификацию: живые, неживые, природные и искусственные.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сравнения определяет группу: один и тот же объект может одновременно относиться к разным классификациям.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окружающего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объекты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существуют без участия человека. Это деревья, камни, реки, облака и животные. Их появление и развитие не зависят от того, как человек их создаёт или меняет.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объекты создаются человеком: дом, тетрадь, стол, мост и телефон. Уместно сравнить пары на изображении, чтобы наглядно увидеть разницу между тем, что появилось в природе, и тем, что сделано руками человека.
</a:t>
            </a:r>
            <a:endParaRPr lang="en-US" sz="1015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объекты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неживые объекты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Компьютер, машина или карандаш могут «работать», но это не значит, что они живые: у них нет признаков живого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объекты отличаются набором признаков жизни, а неживые их не имеют даже при активном использовании человеком.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(обобщение учебных определений).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классифицируют объекты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классификации: от выбора признака к проверке «подхода сразу к нескольким группам».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назначению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объекты помогают учиться и выполнять задания. Например, книга бывает учебной или художественной, а тетрадь обычно относится именно к учебным предметам.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объекты нужны для повседневной жизни и домашней работы. К ним относят предметы, которыми пользуются каждый день, даже если они не связаны со школой.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игровые объекты предназначены для движения и игры. Мяч может быть спортивным или игровым — важнее назначение, чем внешний вид.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 игровые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 строительные объекты служат разным задачам. Автобус — транспортный, а строительные предметы помогают создавать и поддерживать сооружения.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 строительные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материалу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— это из чего сделан объект. Его используют при классификации, потому что он связан с прочностью, весом, гибкостью, прозрачностью и сроком службы предмета в быту.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материал как признак, проще предсказывать свойства. Если известно, что предмет из металла, он обычно прочнее, а из стекла — лучше пропускает свет.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объекты бывают из разных материалов. Например, стакан делают стеклянным или пластиковым, а стол — деревянным или металлическим, поэтому материал помогает отличать варианты.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 повседневных предметах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встречаются предметы из разных материалов: один и тот же «класс» (например, стакан) может быть стеклянным или пластиковым.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материалы в школьной и домашней среде — бумага и пластик; дерево и металл чаще выбирают для прочности, стекло — для прозрачности.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 наблюдения (качественная, без точной статистики); 2026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размеру и форме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размеру объекты сравнивают как маленькие, средние и большие. Маленькие предметы удобнее держать в руке: например, ластик или монетка чаще относят к этой группе.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Размер: маленький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объекты занимают «промежуточную» позицию между маленькими и большими. Их часто используют в учебных наборах: тетрадь, альбом или небольшая коробка.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Размер: средний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объекты имеют небольшую толщину и хорошо подходят для письма и рисунка. Тетрадь, лист бумаги и карточка обычно относятся к плоским формам.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Форма: плоская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предметы занимают место в пространстве и хорошо заметны по «третьему измерению». Мяч, кубик или стакан — примеры форм, которые легко сравнивать по объёму.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Форма: объёмная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и городское окружение: что вокруг нас
</a:t>
            </a:r>
            <a:endParaRPr lang="en-US" sz="263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лесу: одни и те же признаки, разные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рядом живут лес, река, холмы, растения и животные. Деревья растут, а река течёт — это помогает почувствовать связь между объектами и их свойствами. Даже знакомые слова, например «лист» или «берег», становятся объектами для классификации.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рисунке: всё организовано, но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чаще встречаются дома, дороги, транспорт, магазины и школы. Здесь предметы и места обычно создаются людьми и используются по назначению. Сравнивая город и природу, удобно видеть: набор объектов меняется, но признаки остаются теми же.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752507"/>
            <a:ext cx="4791900" cy="1515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в разных классификациях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один и тот же объект меняет «группу», если выбрать другой признак. Классификация зависит от того, что именно сравниваем.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основание сравнения — меняются и классы: объект может одновременно относиться и к природным, и к «искусственным» группам не потому, что «путается», а потому что признаки разные.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терминология (окружающий мир и информатика)
</a:t>
            </a:r>
            <a:endParaRPr lang="en-US" sz="13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— несколько групп: как это показать
</a:t>
            </a:r>
            <a:endParaRPr lang="en-US" sz="266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иллюстрирует выбор нескольких признаков и распределение объекта по классам.
</a:t>
            </a:r>
            <a:endParaRPr lang="en-US" sz="15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 биологии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делят на крупные группы — растения, животные, грибы и бактерии. Так легче сравнивать их по общим признакам, а не изучать каждый вид отдельно.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есть корень, стебель и листья, они обычно не «убегают» от места обитания. Животные активно перемещаются, поэтому многие признаки связаны с движением.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имеют хлорофилла, а бактерии очень малы и видны только под микроскопом. Такая классификация помогает охватить огромное разнообразие живого по понятным критериям.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организмов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живой мир можно упорядочить по общим признакам. Для каждой группы удобно вспоминать способ питания, движение и особенности строения.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доли видов не показаны численно, схема помогает держать в голове четыре направления сравнения: питание, движение, наличие хлорофилла и размер.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типа (без статистических долей, основана на школьных признаках); 2026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классификации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выбирать только один признак и игнорировать другие. Из-за этого один и тот же объект «прыгает» между группами, и классификация перестаёт быть понятной.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природные объекты с живыми, хотя эти понятия не совпадают. Например, стеклянный предмет нельзя назвать природным, даже если он окружает нас в природе.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возникает при смешении материала и назначения. Например, металл может быть материалом предмета, а «для чего он» — это назначение; их нужно различать при сравнении.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считать природное равным «живому», а искусственное равным «неживому». Стеклянный стакан искусственный и неживой, а значит не относится к природным объектам.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319104"/>
            <a:ext cx="450000" cy="4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классификация помогает в жизни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Каталоги и разделы в библиотеке построены по признакам: тема, жанр, возрастная группа. Так книгу проще найти, даже если вы помните только часть описания.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библиотека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в музеях часто раскладывают по эпохам, назначению или материалу. Поэтому посетителю легче видеть связи и постепенно понимать, как устроено многообразие объектов.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экспозиции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магазинах товары группируют по назначению, типу и материалу: например, канцтовары отдельно от посуды. Классификация помогает сравнивать варианты и быстрее выбирать нужное.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товары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устройствах мы тоже создаём классы: документы по темам, проекты по предметам, фото по событиям. Это ускоряет поиск и снижает риск потерять нужную информацию.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папки и файлы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задачи разложены по группам, их проще планировать. Например, «учёба», «дом», «спорт» — это разные классы, и так легче контролировать выполнение.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дел и записи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группировка объектов помогает понимать мир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можно классифицировать по происхождению, материалу, назначению, размеру, форме и другим признакам. Один предмет часто попадает сразу в несколько групп, развивая наблюдательность и логическое мышление.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2026-05-13T15:37:14Z</dcterms:created>
  <dcterms:modified xsi:type="dcterms:W3CDTF">2026-05-13T15:37:14Z</dcterms:modified>
</cp:coreProperties>
</file>