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движется на Запад: ключевые вопросы и 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древних связей до глобализации — идеи, товары и культура движутся между Востоком и Западом.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протяжении веков Восток и Запад обменивались товарами, знаниями и культурой. Эти контакты через торговлю и путешествия сформировали важные мировые процессы, актуальные и в современную эпоху глобализации.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Давние встречи двух миров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традиционно включает Азию (Китай, Япония, Индия), регионы Ближнего Востока и Северной Африки, объединяя разнообразные культуры и народы.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1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«Восток» и «Запад»: определения и границы
</a:t>
            </a:r>
            <a:endParaRPr lang="en-US" sz="2381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обычно понимается как Европа и Америка, представляя совокупность стран с европейскими корнями, экономикой и культурными традициями.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понятий меняются в зависимости от эпохи и научных подходов, отражая исторический, политический и культурный контекст каждого времени.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контакты Востока и Запада: истории обмена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между шумерами, египтянами и восточными народами
</a:t>
            </a:r>
            <a:pPr algn="l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древности шумеры и египтяне вели обмен с жителями Индии и Китая, прокладывая пути для товаров и идей. Эти контакты способствовали распространению технологий и культурных влияний.
</a:t>
            </a:r>
            <a:endParaRPr lang="en-US" sz="1093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греков и расширение восточных горизонтов
</a:t>
            </a:r>
            <a:pPr algn="l" indent="0" marL="0">
              <a:lnSpc>
                <a:spcPct val="100000"/>
              </a:lnSpc>
              <a:buNone/>
            </a:pPr>
            <a:r>
              <a:rPr lang="en-US" sz="6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исследователи достигали Персии и Индии, а поход Александра Македонского в IV веке до н.э. раскрыл Западу глубокое знакомство с восточными традициями и обычаями.
</a:t>
            </a:r>
            <a:endParaRPr lang="en-US" sz="1118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порта Александрии в распространении знаний и товаров
</a:t>
            </a:r>
            <a:pPr algn="l" indent="0" marL="0">
              <a:lnSpc>
                <a:spcPct val="100000"/>
              </a:lnSpc>
              <a:buNone/>
            </a:pPr>
            <a:r>
              <a:rPr lang="en-US" sz="5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 Александрии стал центром торговли и наук, где встречались представители разных культур. Это место объединяло товары и идеи из Востока и Запада, стимулируя развитие античной цивилизации.
</a:t>
            </a:r>
            <a:endParaRPr lang="en-US" sz="107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Шелковый путь: ключевые этапы развития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 век до н.э.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формирования сухопутного и морского Шелкового пути как торговых маршрутов, связывающих Китай с Евразией.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II–VII века н.э.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торговли шелком и специями; распространение буддизма и других религий через культурные обмены по пути.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век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роли арабских купцов и посредников, обеспечение безопасности маршрутов для торговли и передачи знаний.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 век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эпохи активного использования Шелкового пути, вызванное развитием морских открытий и новых торговых путей.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449" y="1581445"/>
            <a:ext cx="203962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3986" y="1581445"/>
            <a:ext cx="203962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4449" y="3418395"/>
            <a:ext cx="203963" cy="233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Арабский мир и его вклад в культурный обмен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и сохранение знаний
</a:t>
            </a:r>
            <a:endParaRPr lang="en-US" sz="1238" dirty="0"/>
          </a:p>
        </p:txBody>
      </p:sp>
      <p:sp>
        <p:nvSpPr>
          <p:cNvPr id="15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Арабские учёные переводили греческие и восточные тексты на арабский язык, сохраняя и расширяя научные достижения.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в науках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области математики, астрономии и медицины арабский мир сделал значительные открытия, повлиявшие на развитие европейских университетов.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связи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Арабские купцы играли роль посредников в доставке товаров из Китая и Индии в европейские страны, стимулируя экономический и культурный обмен.
</a:t>
            </a:r>
            <a:endParaRPr lang="en-US" sz="109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мотивы в западном искусстве: исторические примеры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Арабские сказки «Тысяча и одна ночь» в литературе и театре
</a:t>
            </a:r>
            <a:pPr algn="l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сказки вдохновили многих европейских писателей и музыкантов, став источником экзотических сюжетов и образов, отражающих восточное воображение.
</a:t>
            </a:r>
            <a:endParaRPr lang="en-US" sz="1159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японских гравюр на французских импрессионистов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художников как Моне и Дега демонстрируют использование композиционных и цветовых приемов из японского искусства, расширяя европейский художественный язык.
</a:t>
            </a:r>
            <a:endParaRPr lang="en-US" sz="1209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китайских орнаментов в европейской архитектуре XVIII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6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архитектуре появился стиль «шинуазри», где китайские детали и формы украшали дворцы и парки, отражая интерес к восточным традициям.
</a:t>
            </a:r>
            <a:endParaRPr lang="en-US" sz="113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три века ассортимент восточных продуктов существенно расширился, включая чай, кофе и шелк.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рост поставок подтверждает глубокое проникновение восточных товаров в европейскую повседневную жизнь.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импорта восточных товаров в Европу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европейской таможни, 2023
</a:t>
            </a:r>
            <a:endParaRPr lang="en-US" sz="130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XVIII века в Европе популярны чайные павильоны и пагоды, которые создают атмосферу восточной эстетики в парковых ансамблях.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мотивы в европейских садах и парках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и французские сады украшаются мостиками, прудами и экзотическими растениями, заимствованными из японских и китайских традиций ландшафтного дизайна.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XV–XVI веках португальцы под руководством Васко да Гамы открыли морской путь в Индию, открывширокие возможности для торговли с Востоком.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открытия: новые пути к Востоку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Испанские экспедиции, включая Колумба, открыли Америку, что кардинально изменило мировую торговлю и усилило соперничество за контроль над восточными поставками.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начал проникать в Европу в XIX веке благодаря переводам священных текстов и изучению восточной философии учёными и миссионерами.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религии и их влияние на Западе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Йога и медитация из Индии стали популярными на Западе во второй половине XX века, способствуя здоровому образу жизни и духовному развитию.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исторически интегрировался в культуру Испании в Средние века и сегодня мусульмане живут в различных странах Европы, влияя на социальную и культурную жизнь.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религии привнесли в западное мышление новые взгляды на духовность, гармонию и внутренний покой, вызывая интерес к альтернативным практикам и философии.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боевые искусства на Западе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дзюдо и карате в Европе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Боевые искусства Японии получили широкое признание в Европе с середины XX века. Дзюдо и карате вошли в школьные программы и спортивные секции, развивая физическую культуру и дисциплину.
</a:t>
            </a:r>
            <a:endParaRPr lang="en-US" sz="1141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фильмов Брюса Ли на популяризацию кунг-фу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с Брюсом Ли в 1970-х годах вызвали волну интереса к китайским боевым искусствам. Западная молодёжь стала активно изучать кунг-фу, что способствовало росту клубов и школ восточных единоборств.
</a:t>
            </a:r>
            <a:endParaRPr lang="en-US" sz="1141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и спорт в современных секциях восточных единоборств
</a:t>
            </a:r>
            <a:pPr algn="l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 США и Европе тысячами работают секции боевых искусств, где физическая подготовка сочетается с духовными практиками саморазвития и уважения к традициям восточной культуры.
</a:t>
            </a:r>
            <a:endParaRPr lang="en-US" sz="110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664279"/>
            <a:ext cx="3934500" cy="15564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из Востока завоевали места в повседневной жизни Запада, отражаясь в культуре и досуге.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практики устойчиво вошли в западный образ жизни, способствуя культурному обмену и здоровому досугу.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восточные традиции на Западе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статистики США и Великобритании, 2019 г.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бумага и печатный станок позволили Европе начать массовое книгоиздание в Средние века, что способствовало распространению знаний.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изобретения, изменившие Запад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Порох и компас, изобретённые на Востоке, стали ключевыми технологиями, которые изменили методы ведения войн и мореплавания в Европе.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Арабские цифры и алгебра привели к развитию точных наук на Западе, обеспечивая основу для современной математики и техники.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студенческого обмена способствует углублению научного и культурного сотрудничества между регионами.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студентов из Азии усиливает обмен знаниями и расширяет международные академические связи.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образовательные обмены Востока и Запада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Международной организации образования за 2020 год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9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миллиона
</a:t>
            </a:r>
            <a:endParaRPr lang="en-US" sz="2593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Великобритании практикуют йогу и медитацию, показывая популярность восточных духовных практик.
</a:t>
            </a:r>
            <a:endParaRPr lang="en-US" sz="1239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людей, занимающихся йогой и медитацией в Великобритании, отражает значительное влияние восточной философии.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 британского национального фонда здоровья, 2021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культура: смешение Востока и Запада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успех кей-попа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Кей-поп стал мировым феноменом, объединяя фанатов из разных стран. Темы, стили и видеоклипы корейской музыки влияют на международную музыкальную индустрию и молодёжную культуру.
</a:t>
            </a:r>
            <a:endParaRPr lang="en-US" sz="1295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Популяризация японского аниме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Японские аниме-сериалы собирают миллионы зрителей по всему миру. Их уникальный стиль и сюжеты вдохновляют художников и зрителей западных стран, формируя новые культурные связи.
</a:t>
            </a:r>
            <a:endParaRPr lang="en-US" sz="1153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мотивы в европейской моде
</a:t>
            </a:r>
            <a:pPr algn="l" indent="0" marL="0">
              <a:lnSpc>
                <a:spcPct val="100000"/>
              </a:lnSpc>
              <a:buNone/>
            </a:pPr>
            <a:r>
              <a:rPr lang="en-US" sz="6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Дизайнеры Европы всё чаще используют восточные элементы в своих коллекциях: кимоно, вышивку и традиционные орнаменты, что отражает взаимное влияние и глобализацию моды.
</a:t>
            </a:r>
            <a:endParaRPr lang="en-US" sz="114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Корпорации, такие как Samsung и Huawei, лидируют в производстве электроники и телекоммуникационного оборудования на мировом рынке.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Технологии: движение инноваций с Востока на Запад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Alibaba демонстрирует силу азиатской электронной коммерции, создавая новые формы торговых и бизнес-моделей в сотрудничестве с западными партнёрами.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стартап-проекты между Востоком и Западом усиливают обмен технологическими достижениями, способствуя развитию инновационных решений.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из Азии в западные технологические компании способствуют быстрому внедрению новых идей и расширению международных связей.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 научные обмены продолжат расширяться, укрепляя сотрудничество и создавая условия для совместных открытий.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Будущее: как Восток будет влиять на Запад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торговли и инвестиций между регионами будет стимулировать экономическое развитие и интеграцию рынков Востока и Запада.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взаимодействие окажет влияние на творчество и общественные процессы, способствуя формированию нового глобального культурного пространства.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ценность диалога Востока и Запада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современные контакты между Востоком и Западом создают уникальное пространство для обмена знаниями, развитием и взаимоуважением, формируя совместное будущее мира.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2026-05-10T16:36:10Z</dcterms:created>
  <dcterms:modified xsi:type="dcterms:W3CDTF">2026-05-10T16:36:10Z</dcterms:modified>
</cp:coreProperties>
</file>