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Сабины на день рождения: книги, рисунки, игры и добрые слова.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wünscht sich Sabine zum Geburtstag?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слова о дне рождения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любит книги, рисование и игры с друзьями. На уроке мы узнаем простые немецкие слова о подарках, открытках и пожеланиях, которые легко запомнить и использовать в третьем классе.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любит Сабина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 удовольствием читает книги, особенно если в них есть приключения, смешные герои и яркие картинки. Чтение помогает ей открывать новые слова и истории.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рисовать цветы, животных, шарики и праздничные торты. Поэтому ей нравятся подарки, которые можно сразу взять в руки и использовать для творчества.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Сабине важны не цена и размер подарка, а внимание и радость сюрприза. Добрый выбор показывает, что её интересы действительно заметили и учли.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книга — любимый подарок Сабины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подходит Сабине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мечтает о новой книге с приключениями и смешными героями. Такой подарок подходит ребёнку, который любит читать, и делает чтение ещё интереснее.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хороший 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обложка сразу привлекает внимание, а на первой странице можно написать имя Сабины. Тогда книга становится не просто вещью, а личным подарком.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 рисования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можно рисовать открытки, цветы, животных, воздушные шары и праздничный торт. Подарок помогает фантазировать и создавать красивые рисунки для друзей и семьи.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карандаши, фломастеры и альбом для рисования — ещё одно желание Сабины. Такой набор связан с её любимым занятием и сразу вызывает улыбку.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3512" y="1845400"/>
            <a:ext cx="170363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Подарки, которые подходят Сабине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подходит Сабине, потому что она любит читать. История с приключениями помогает ей узнавать новые слова и проводить время с удовольствием.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 кисти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 кисти нравятся Сабине, потому что они открывают простор для фантазии. С их помощью можно рисовать яркие открытки и праздничные картинки.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 развивает внимание и терпение. Его можно собирать дома вместе с семьёй, а потом радоваться, что картинка наконец сложилась.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подходит для весёлого вечера с друзьями или близкими. Она помогает играть вместе и делает праздник более дружным.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полезен каждый день: в него можно положить тетради, книги и маленькие вещи. Такой подарок сочетает удобство и красивый вид.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выбирается подарок для Сабины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интересов Сабины к подходящему подарку и доброму поздравлению.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подарки Сабине не подходят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Сабине не нравятся одинаковые подарки, которые уже лежат дома. Если вещь повторяется, сюрприз быстро теряет свою радость и становится неинтересным.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не подходят игрушки и предметы, которые быстро ломаются. Подарок должен быть надёжным, чтобы им можно было пользоваться долго и спокойно.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сложные вещи тоже не радуют Сабину. Подарок должен соответствовать её возрасту, чтобы с ним было легко справиться без лишних трудностей.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подарки без связи с её интересами кажутся холодными и невнимательными. Сабине важнее то, что выбрано специально для неё.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дома и сюрприз от семьи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собирается вся семья, день рождения становится по-настоящему тёплым событием. Рядом близкие люди, и поэтому даже маленький сюрприз кажется очень большим и важным.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 день рождения Сабины готовят торт, свечи, открытки и тёплые поздравления. Всё это создаёт уютную атмосферу и делает праздник особенно радостным.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606868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фразы о желаниях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wünsche mir ...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означает: «Я желаю себе ...». Она подходит, когда Сабина говорит, какой подарок ей хотелось бы получить на день рождения.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Alles Gute zum Geburtstag!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поздравление означает: «С днём рождения!». Его можно сказать Сабине или написать в открытке, чтобы подарок стал ещё теплее.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möchte ...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означает: «Я хотел(а) бы ...». Её легко использовать, если нужно коротко и вежливо назвать своё желание без длинного объяснения.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Lieblingsgeschenk ist ...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переводятся как: «Мой любимый подарок — ...». С их помощью можно назвать самый желанный подарок и сразу показать свой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подарок должен быть личным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подарок показывает, что даритель действительно знает Сабину: её любовь к книгам, рисованию и играм. Тогда вещь становится не случайной, а по-настоящему нужной.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подарок выбран по интересам ребёнка, он приносит больше радости и дольше радует. Сабина видит, что о ней подумали заранее, а это очень приятно.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подарок помогает сделать день рождения тёплым и запоминающимся. Важно не только что подарили, но и с какой заботой это выбрали.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 добрыми словами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открытка делает сюрприз более личным. Она показывает внимание, добавляет тепла и остаётся на память о празднике.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подарку Сабине подходит короткая открытка с простым и добрым поздравлением. В ней можно пожелать здоровья, счастья, радости и хорошего настроения.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Подарки, которыми можно делиться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взрослые выбирают подарок, который можно использовать не одному, а вместе с друзьями или семьёй. Это может быть настольная игра или большой пазл.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Сабина собирает пазл, играет в игру или рисует в наборе для творчества. Рядом могут быть родители, друзья или брат с сестрой.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праздник становится общим и шумным в хорошем смысле. Все участвуют, смеются и радуются, а подарок приносит удовольствие не только Сабине.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желания к подарку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желание Сабины превращается в праздничный сюрприз.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Подарок, сделанный своими руками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или открытка, сделанные своими руками, выглядят очень тепло. В них чувствуется старание, а не просто покупка в магазине.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Поделка может быть совсем простой: браслет, аппликация или маленькая фигурка. Главное, что она сделана специально для Сабины.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подарок часто стоит недорого, но запоминается надолго. Он показывает заботу и желание порадовать по-настоящему.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может хранить его как память о празднике. Иногда именно маленькие вещи радуют больше всего, потому что они сделаны с сердцем.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Сабины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 со свечами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красивый торт, и на нём горят свечи. Когда Сабина задувает их, все улыбаются и аплодируют. Этот момент всегда кажется особенно радостным и немного волшебным.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Сок, фрукты и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тортом находятся сок, фрукты и маленькие угощения. Они делают стол ярким и вкусным. Такие простые блюда подходят детскому празднику и легко нравятся гостям.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праздник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украшена, а рядом лежат открытки и подарки. Вся семья собирается вместе за столом. Благодаря этому день рождения становится не только вкусным, но и очень тёплым.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Сабину счастливой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радуется, когда подарок выбран именно для неё. Ей приятно видеть, что взрослые подумали о её любимых книгах, красках и играх.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улыбки и поздравления делают праздник особенно тёплым. Для Сабины важно чувствовать заботу и быть в центре внимания без лишней суеты.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семья и друзья, день рождения становится по-настоящему счастливым. Не только подарок, но и общая радость делают этот день особенным.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15300" y="270000"/>
            <a:ext cx="41886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мечта Сабины на день рождения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4750672" y="399651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хочется не просто вещь, а что-то полезное и приятное. Когда подарок связан с любимым делом, он становится особенно дорогим, даже если выглядит очень просто.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0672" y="296647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мечтает о подарке, который подходит её интересам и возрасту. Это может быть новая книга, альбом для рисования или набор для творчества. Такой подарок сразу вызывает улыбку.
</a:t>
            </a:r>
            <a:endParaRPr lang="en-US" sz="1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понравится Сабине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вспомнить, что Сабина любит больше всего: читать, рисовать или играть. Эти интересы подсказывают, какой подарок будет для неё действительно приятным.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посмотреть, чем она занимается каждый день. Если вещь помогает учиться, творить или играть вместе с другими, выбор становится удачнее.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стоит подумать, что принесёт ей радость. Когда подарок выбран с вниманием к желаниям ребёнка, он почти всегда попадает прямо в цель.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Сабина хотела бы получить ко дню рождения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хотела бы подарок, который подходит её интересам: книгу, набор для рисования или игру. Но ещё важнее для неё добрые слова, внимание семьи и радостный праздник.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2026-05-25T04:04:59Z</dcterms:created>
  <dcterms:modified xsi:type="dcterms:W3CDTF">2026-05-25T04:04:59Z</dcterms:modified>
</cp:coreProperties>
</file>