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5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ключевая экологическая проблема современности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промышленных и транспортных загрязнителей на здоровье и природу сегодня критично.
</a:t>
            </a:r>
            <a:endParaRPr lang="en-US" sz="3758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из-за урбанизации и индустриализации выросли выбросы загрязнителей. Сейчас 99% городских жителей дышат воздухом с опасными веществами (ВОЗ, 2022).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масштаб проблемы загрязнения воздуха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источников загрязнения воздуха
</a:t>
            </a:r>
            <a:endParaRPr lang="en-US" sz="30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является крупнейшим источником загрязнений, но транспорт тоже существенно влияет на уровень выбросов.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источников требует комплексных мер для эффективного снижения загрязнения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2022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загрязняющие вещества и их происхождение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Диоксид серы образуется при сжигании угля и мазута на теплоэлектростанциях, оказывая вредное влияние на атмосферу и здоровье.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Оксиды азота выделяются в результате работы автотранспорта и промышленных процессов, вызывая смоги и кислотные дожди.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Взвешенные частицы PM2.5 и PM10 поступают из коксохимических и цементных производств, а также от износа автомобильных шин.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органические соединения применяются в лакокрасочной отрасли и нефтепереработке, способствуя образованию токсичных смесей.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 выбросам загрязняющих веществ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наибольшие выбросы наблюдаются в Польше и Северной Италии — регионах с развитой промышленностью.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 выбросам совпадают с крупнейшими промышленными и населёнными центрами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2022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загрязнения воздуха: химические, физические и биологические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включает газы, кислоты и аэрозоли, вызывающие острое токсическое воздействие на живые организмы.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загрязнение проявляется в виде радиоактивных частиц, шума и тепловых выбросов, влияющих на экологический баланс.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загрязнение вызывает распространение бактерий, спор, вирусов и пыльцы, что приводит к болезням и аллергиям.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сезонные особенности загрязнения воздуха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инверсии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и погодные инверсии способствуют накоплению загрязняющих веществ в приземном слое атмосферы.
</a:t>
            </a:r>
            <a:endParaRPr lang="en-US" sz="125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рост выбросов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транспорта и начало строительных работ приводят к увеличению концентрации взвешенных частиц.
</a:t>
            </a:r>
            <a:endParaRPr lang="en-US" sz="1317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фотохимический смог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воздействием солнечного света усиливается образование смога из оксидов азота и летучих органических веществ.
</a:t>
            </a:r>
            <a:endParaRPr lang="en-US" sz="1259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спад активности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температуры и уменьшение транспортных потоков способствуют снижению концентрации вредных веществ.
</a:t>
            </a:r>
            <a:endParaRPr lang="en-US" sz="12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загрязнения воздуха и изменения климата
</a:t>
            </a:r>
            <a:endParaRPr lang="en-US" sz="273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углекислого газа и метана усиливают парниковый эффект, что приводит к глобальному потеплению и экстремальным погодным явлениям.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Аэрозоли и черный углерод изменяют отражательную способность атмосферы, способствуя локальному повышению температуры и изменению гидрологического цикла.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и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размером менее 2,5 микрон глубоко проникают в легкие и кровь, вызывая воспаления и агрегирование в организме.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твердые частицы PM2.5: опасность для здоровья
</a:t>
            </a:r>
            <a:endParaRPr lang="en-US" sz="2669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содержание PM2.5 связано с риском болезней дыхательных путей, сердца и повышенной смертностью, особенно у уязвимых групп населения.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основных загрязнителей в крупных российских городах (мкг/м³)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Среднегодовые показатели загрязнителей воздуха по городам показывают значительные превышения норм в отдельных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 выделяется существенно превышающими ПДК значениями PM2.5, требуя срочных мер по контролю загрязнения.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Росгидромет, 2023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становятся жертвами преждевременной смерти из-за неблагоприятных условий атмосферного воздуха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способствует развитию респираторных и сердечно-сосудистых заболеваний, повышая риск аллергий и осложнений у уязвимых групп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2021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загрязнений нарушает устойчивость природных сообществ, усиливая угрозу исчезновения животных и растений, что ведёт к снижению глобального биоразнообразия.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загрязнения воздуха на экосистемы и биоразнообразие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осадки, образующиеся из оксидов серы и азота, приводят к деградации почв, уничтожению листвы и повреждению коры деревьев, что ослабляет лесные экосистемы.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Аэрозоли и твердые частицы уменьшают интенсивность фотосинтеза у растений, снижая урожайность и вызывая гибель чувствительных видов флоры.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снижения загрязнения воздуха в России и мире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безотходные технологии на предприятиях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фильтров позволяет существенно снижать выбросы вредных веществ. Переход на замкнутые циклы производства минимизирует отходы и загрязнения, повышая экологическую безопасность предприятий.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транспорт и развитие зелёных зон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электротранспорта и расширение велосипедной инфраструктуры сокращают выбросы в городах. Создание парков и аллей улучшает качество воздуха и способствует поглощению вредных частиц растениями.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общественного мониторинга и просвещение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станций контроля воздуха и вовлечение населения в экологические инициативы усиливают общественный контроль и стимулируют ответственное отношение к окружающей среде.
</a:t>
            </a:r>
            <a:endParaRPr lang="en-US" sz="1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международные экологические проекты
</a:t>
            </a:r>
            <a:endParaRPr lang="en-US" sz="26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комплексных мер позволяет добиваться значительного сокращения загрязнения и улучшать здоровье миллионов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проекты с разными стратегиями показывают эффективность мер по улучшению качества атмосферного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2022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проект «Экология» направлен на снижение вредных выбросов в крупных промышленных регионах, обеспечивая снижение уровня загрязнений на 20%.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инициативы и нормативные меры
</a:t>
            </a:r>
            <a:endParaRPr lang="en-US" sz="2878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программа «Чистый воздух» вводит строгие нормативы и стимулирует модернизацию предприятий для улучшения состояния атмосферы.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мобильных лабораторий позволяет оперативно контролировать качество воздуха и выявлять нарушения экологических норм.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поддержка эко-волонтёрства вовлекает молодёжь в активную борьбу за чистоту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станции и мобильные лаборатории в России отслеживают загрязнение в реальном времени, обеспечивая точные данные для анализа.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мониторинга и контроля качества воздуха
</a:t>
            </a:r>
            <a:endParaRPr lang="en-US" sz="2584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и локальные сенсорные сети позволяют прогнозировать ухудшения и своевременно информировать население о рисках.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привычки: вклад каждого школьника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автобусам и метро снижает количество личных автомобилей, уменьшает выбросы и нагрузку на городскую экологию.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общественного транспорта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сортировка помогает переработке и уменьшает объем сжигаемого мусора, что снижает концентрацию вредных веществ в воздухе.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уменьшение отходов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зелёных уголков и участие в беcпосредственной посадке деревьев способствует улучшению качества воздуха и формированию микроклимата.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и уход за растениями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знаний, участие в экологических акциях и поддержка инициатив помогают менять отношение общества к охране природы.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экологическая активность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улучшение качества воздуха в городах
</a:t>
            </a:r>
            <a:endParaRPr lang="en-US" sz="2591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электробусов и инфраструктуры для велосипедов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парка электробусов снижает выбросы выхлопных газов, а развитие велодорожек способствует переходу жителей на экологичный транспорт, уменьшая загрязнение воздуха.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транспортные системы и оптимизация потоков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технологий для управления трафиком помогает снижение заторов и связанных с ними выбросов, улучшая качество воздуха в городе.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Каршеринг и совместные поездки как альтернатива общему транспорту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каршеринга и платформ для совместных поездок сокращает количество автомобилей на дорогах, снижая выбросы и улучшая экологическую ситуацию.
</a:t>
            </a:r>
            <a:endParaRPr lang="en-US" sz="10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против загрязнения воздуха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фильтры и наноматериалы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фильтры с биотехнологиями и наноматериалами эффективно удаляют загрязняющие частицы в помещениях и открытых пространствах, значительно улучшая качество воздуха.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озеленение и искусственный интеллект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сады и озеленение фасадов снижают концентрацию твёрдых частиц, а ИИ-алгоритмы анализируют данные датчиков для своевременного управления рисками загрязнения.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воздуха — наш общий вызов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атмосферы необходим системный подход, объединяющий технологии, законодательство, образование и личную инициативу, особенно среди молодёжи, формирующей будущее экологической безопасности.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2026-05-10T08:24:04Z</dcterms:created>
  <dcterms:modified xsi:type="dcterms:W3CDTF">2026-05-10T08:24:04Z</dcterms:modified>
</cp:coreProperties>
</file>