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 радиус: знакомимся с кругом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где у круга центр и как от него идут радиусы.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вокруг нас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встречаются почти везде: на часах, крышках, мячах и пицце. Эта фигура знакома каждому, а её главные части легко увидеть в обычных предметах.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центр круга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— это точка, которая находится точно посередине круга и помогает понять его форму.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центра до любой точки на крае расстояние одинаковое, поэтому круг получается ровным и аккуратным.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математике центр часто обозначают буквой O, чтобы рисунок было удобно читать.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идёт от центра к краю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— это отрезок, который начинается в центре круга и заканчивается на его крае. Без него нельзя показать, насколько велик круг.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круга может быть много радиусов: они смотрят в разные стороны, но всегда имеют одинаковую длину. На рисунке радиус удобно выделить цветной линией.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окружность — разные слова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это только линия по краю, словно тонкая дорожка вокруг фигуры.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— это вся фигура целиком: край и всё, что находится внутри него.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 окружностью, поэтому эти слова важно не путать при чтении и рисовании.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центр круга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посмотреть на круг, центр обычно оказывается ровно посередине между его краями.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круге проводят несколько радиусов, они сходятся в одной точке — это и есть центр.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центр часто отмечают маленькой точкой или буквой O, чтобы его было легко заметить.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2 класса главное запомнить: центр — самая важная точка круга, от которой всё начинается.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круг с помощью циркуля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циркуль помогает получить ровную окружность.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помогает рисовать круги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— это школьный помощник для построения кругов. Его игла стоит в центре, а карандаш аккуратно ведёт линию вокруг него.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менять расстояние между ножками, круг получается ровным и одинаковым. Поэтому циркуль любит точность и совсем не дружит с кривыми линиями.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короче диаметра в два раза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 помнить при измерениях: зная радиус, можно сразу понять размер круга и быстро найти его диаметр.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по теме «Круг, центр, радиус»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3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круге много радиусов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Радиусы в разные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одного центра можно провести много радиусов. Они смотрят в разные места, но каждый доходит до края круга и имеет одинаковую длину.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общий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радиусы начинаются в одной точке. Это показывает, что у круга центр один, а не несколько, даже если лучей очень много.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как солнышко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нарисовать много радиусов, круг станет похож на солнышко с ровными лучами. Такой рисунок помогает легко запомнить, как устроена фигура.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всегда длиннее радиуса.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быстро находить длину одного отрезка по другому и проверять ответы в простых задачах.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правило: d = 2r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подписывают центр и радиус на рисунке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схеме отмечают центр круга буквой O. Потом выбирают точку на окружности и ставят рядом букву A, чтобы рисунок было легко читать.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проводят отрезок OA. Он показывает радиус: от центра до края круга. Такая запись помогает не путать части фигуры и быстро находить нужные точки.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801493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602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и радиусы в жизни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велосипеда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колеса легко увидеть центр и ровный край. Если мысленно провести от него отрезки к ободу, получится много одинаковых радиусов, как лучики у маленького солнца.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Циферблат часов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круглых часах центр находится посередине, а стрелки поворачиваются вокруг него. Такой пример удобно помогает представить, откуда начинается радиус и где проходит окружность.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пиццы хорошо заметны середина и кусочки, которые расходятся от центра к краю. Поэтому она отлично подходит, чтобы без труда увидеть радиусы и окружность.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лежит ли точка на окружности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сравнить расстояние от центра до точки с радиусом круга.
</a:t>
            </a:r>
            <a:endParaRPr lang="en-US" sz="1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теме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 центр принимают любую точку внутри круга. На самом деле центр — одна особая точка, от которой удобно отсчитывать все радиусы.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путают с границей круга или с самой окружностью. Это неверно: радиус — отрезок, который начинается в центре и заканчивается на окружности.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думать, что у круга есть только один радиус. На самом деле радиусов много, и все они одинаковой длины.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нужно внимательно смотреть на рисунок и проверять, где находится центр, где край, а где сам отрезок.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фигура — три важные части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точка в середине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центр обычно выглядит совсем скромно: это одна точка, но именно она управляет всем кругом. От неё удобно строить радиусы и находить середину фигуры, чтобы круг получился ровным.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Лучик до края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на схеме похож на прямой лучик, который идёт от центра к окружности. Он помогает показать размер круга и объясняет, почему все такие лучики в одном круге одинаковые.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линия по краю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изображают как аккуратную линию по границе. Она замыкает фигуру, как ровная дорожка, по которой можно мысленно пройти круг и не потеряться.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 так важен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центра нельзя построить круг точно. Именно от этой точки циркуль начинает движение, а значит, она помогает сделать фигуру ровной и аккуратной.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радиусы идут из центра, поэтому его положение задаёт размер круга. Если центр сдвинуть, изменится и весь рисунок, как будто солнышко переехало в сторону.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показывает, где середина фигуры. Благодаря ему легче понять устройство круга, найти радиус и объяснить, почему все части связаны между собой.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круглыми предметами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Монета удобно помещается в ладони и имеет ровный край. На ней легко найти середину и представить радиус, который идёт к любой точке по окружности.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Крышка банки часто почти идеальна по форме. Она помогает потренироваться находить центр и замечать, что расстояние от него до края остаётся одинаковым.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блюдца хорошо виден ровный круглый контур. На таком предмете удобно показывать, где проходит окружность, и мысленно проводить от центра разные радиусы.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тарелка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тарелка — ещё один знакомый пример. С ней легко обсудить середину, край и радиус, а математика становится похожей на обычное домашнее наблюдение.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урока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— это главная точка круга, его середина. Если её отметить правильно, становится проще строить фигуру и объяснять её устройство.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— это отрезок от центра до окружности. В одном круге таких отрезков можно провести много, и каждый из них будет одинаковой длины.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это только край круга, его граница. Именно по ней рисуют аккуратную линию, которая показывает форму фигуры.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 соединяет две точки окружности. Он помогает сравнивать размеры и быстро понимать связь между центром и краем.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центре и радиусе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радиус, окружность и диаметр — главные помощники в теме о круге. Если помнить их смысл, легко узнавать круги, строить их и не путаться в рисунках.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2026-05-20T15:25:15Z</dcterms:created>
  <dcterms:modified xsi:type="dcterms:W3CDTF">2026-05-20T15:25:15Z</dcterms:modified>
</cp:coreProperties>
</file>