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истории старинных книг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книги сквозь века начинается здесь.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стала помощником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помогали людям помнить важное, делиться сказками, законами и новостями. Первые записи появились тысячи лет назад, когда ещё не было привычной бумаги. Так книга стала надёжным хранителем знаний.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49" y="1716712"/>
            <a:ext cx="341325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знаки вырезали на камне. Такие записи было трудно сделать, зато их хорошо видели и долго сохраняли. Они помогали помнить важные события и правила.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глине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мягкой глине удобно было оставлять знаки палочкой. Потом табличку сушили или обжигали. Получалась прочная запись, которую можно было хранить очень долго.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тоже служило для письма. На нём делали короткие отметки и простые сообщения. Это помогало считать запасы, передавать вести и не забывать важные дела.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памяти людей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записи были короткими и понятными. Люди использовали их, чтобы сохранить рассказы о жизни, не потерять знания и передать их тем, кто придёт позже.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первые записи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Табличка, которую нужно беречь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на мягкой глине писали палочкой, а потом табличку сушили или обжигали. Она становилась твёрдой и прочной. Такая книга была тяжёлой, зато могла храниться очень долго и не боялась времени.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писали на глине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глиняных табличках записывали законы, счёт, легенды и хозяйственные дела. Эти записи помогали людям работать, помнить важные правила и рассказывать потомкам о своей жизни. В портфель такую книгу, конечно, не спрячешь.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таблички — первые книги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папируса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научились делать материал из растения папируса. Он был легче глины и подходил для длинных записей.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Хрупкая, но удобная книга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легко носить, но он боялся воды и сырости. Поэтому такие книги нужно было хранить особенно осторожно.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Склеенные листы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Листы папируса соединяли в длинный свиток. На нём писали чёрными и красными чернилами, аккуратно двигаясь по строкам.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папирусного свитка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материал для книги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 делали из кожи телят, овец и коз. Он был прочнее папируса и лучше подходил для долгого хранения. Такие страницы служили намного дольше и не так легко портились.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письмо и украшение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пергаменте можно было писать ровнее и аккуратнее. Важные книги украшали яркими буквами, узорами и рисунками. От этого они выглядели празднично, почти как нарядные сокровища.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пергамент ценили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переписчик готовил материал для страниц и тщательно размечал место для текста. Потом он писал строку за строкой, стараясь не ошибиться и не пропустить ни одной буквы.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шла очень медленно: на одну книгу уходили недели и даже месяцы. Если появлялась ошибка, приходилось исправлять её сразу, иначе можно было испортить весь труд.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книгу берегли особенно внимательно. Она стоила дорого, потому что в ней было много времени, терпения и аккуратной работы. Почти настоящая книжная драгоценность!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создавали рукописные книги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57969"/>
            <a:ext cx="699041" cy="55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889563"/>
            <a:ext cx="696044" cy="6960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7577" y="1922121"/>
            <a:ext cx="709795" cy="6309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Монахи-переписчики в монастырях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монастырях книги часто создавали в спокойной тишине. Монахи трудились при свечах и старались не делать лишних движений, чтобы не испортить страницу.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буквы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Переписчики писали очень аккуратно и без помарок. Каждая строка должна была быть чёткой, словно её выводили самой терпеливой рукой на свете.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рукописи помогали сохранять молитвы, сказания и важные тексты. Благодаря монастырским мастерским знания дошли до следующих поколений.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Монахи-переписчики в монастырях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рисунки и красивые буквы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 украшали большими буквами в начале текста, орнаментами и рисунками. Их делали красными, синими или золотыми, чтобы страница сразу становилась нарядной и торжественной.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превращали книгу в маленькую картинную галерею. Художники старались, чтобы каждая страница радовала глаз и помогала читателю лучше запомнить важный текст.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писали не только на пергаменте, но и на бересте — тонкой коре берёзы. Для письма использовали острый писало, которым удобно делать чёткие знаки.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берестяных грамотах находят письма, списки товаров, задания и даже детские упражнения. Это очень похоже на маленькие сообщения из далёкого прошлого.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находки помогают узнать, как жили люди в старых русских городах. Береста сохранила для нас живые следы повседневной жизни, словно передала привет сквозь 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на Руси
</a:t>
            </a:r>
            <a:endParaRPr lang="en-US" sz="28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хранили старинные книги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книгах записывали сказки, чтобы их могли читать и пересказывать снова и снова. Так добрые и мудрые истории не терялись со временем.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летописях и записях сохраняли имена людей, важные события и рассказы о жизни городов. Благодаря этому мы сегодня узнаём, как жили наши предки.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книги помогали учиться: в них были буквы, молитвы, счёт и полезные советы. Такие книги становились настоящими помощниками для детей и взрослых.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и книги-памятники, которые берегли знания для будущих поколений. Недаром книгу называли памятью народа: в ней жила история многих лет.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хранили книги в старину
</a:t>
            </a:r>
            <a:endParaRPr lang="en-US" sz="2892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1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монастыря
</a:t>
            </a:r>
            <a:pPr algn="ctr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монастырях книги ставили на полки и прятали в сухих комнатах, где не было сырости. Их берегли особенно внимательно, словно очень хрупкое сокровище. Здесь книги могли спокойно ждать своего читателя долгие годы.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Сундук, шкаф и высокий стеллаж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и дворцах книги часто хранили в сундуках, шкафах и на высоких полках. Так их старались защитить от пыли, воды и мышей. Если книга лежала аккуратно, её можно было передавать из рук в руки без вреда.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как дом для книг
</a:t>
            </a:r>
            <a:pPr algn="ctr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библиотеках книги собирали вместе, чтобы ими могли пользоваться учёные и читатели. Для них выбирали сухие и тёмные места. Это помогало сохранить страницы, переплёты и старинные надписи до наших дней.
</a:t>
            </a:r>
            <a:endParaRPr lang="en-US" sz="10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появились очень давно, а материалы для них стоили дорого. Поэтому каждая книга была редкой и ценной, как маленькое чудо.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возникновении письменности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6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 тысяч лет назад
</a:t>
            </a:r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делать первые записи, чтобы хранить знания и не потерять важные сведения.
</a:t>
            </a:r>
            <a:endParaRPr lang="en-US" sz="569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печатные книги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изобретением печатного станка книги стало возможно создавать быстрее и в большем количестве. Теперь одинаковые страницы печатали одна за другой, а не переписывали вручную.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важным событием стала печать книги «Апостол» Иваном Фёдоровым и Петром Мстиславцем. Печатные книги сделали знания доступнее и помогли им быстрее разойтись по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книга в старину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 материала до места хранения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путешествовали по миру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переходили от торговцев к учёным и путникам, будто любопытные путешественники. Вместе с ними люди узнавали новые истории и знакомились с чужими обычаями.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рассказ мог звучать по-разному в разных странах. Иногда менялись имена героев, а иногда — даже порядок событий, но интерес к истории оставался.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попадали в новый город, они помогали людям учиться друг у друга. Так знания не стояли на месте, а спокойно шагали по дорогам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бережное 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 помещают в музеи и библиотеки, где им не страшны лишний шум и неосторожные руки.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защита от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берегут от света, сырости и пыли, чтобы страницы не портились и не выцветали.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работа реставраторов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очищают листы, укрепляют переплёт и возвращают книге прочность.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конце — новая жизнь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заботы книга снова может рассказывать людям свою историю, словно путешественница из далёкого прошлого.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сохраняются до наших дней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была книга раньше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 часто писали вручную, поэтому они были редкими и очень дорогими. Каждую такую книгу берегли особенно аккуратно, как семейную драгоценность.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стала книга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книги печатают быстро и большими тиражами. Их легко найти в школе, дома или в библиотеке, и читать их могут многие люди сразу.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книга и современная книга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через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книги от древности к нашему времени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нам старинные книги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 учат нас беречь знания и уважать труд людей прошлого. Они прошли длинный путь и до сих пор помогают нам дружить с историей.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2026-05-24T00:15:46Z</dcterms:created>
  <dcterms:modified xsi:type="dcterms:W3CDTF">2026-05-24T00:15:46Z</dcterms:modified>
</cp:coreProperties>
</file>