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Науки об организме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анатомии, физиологии, генетики и биохимии для понимания здоровья.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знаний о человеческом организме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изучение человека помогало раскрывать тайны его тела. От гиппократовских основ до современных технологий, таких как МРТ, эти знания постоянно расширяются.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Анатомия: строение тела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изучает строение внутренних и внешних органов, включая кости, мышцы, сердце и кожу, раскрывая их взаимосвязь и особенности.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взрослого человека состоит примерно из 206 костей, которые обеспечивают опору и защиту внутренних органов.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Макроанатомия рассматривает видимые структуры тела, тогда как микроанатомия исследует ткани и клетки на клеточном уровне.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Физиология: основные процессы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органов и систем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объясняет, как органы в системах дыхания, кровообращения и пищеварения взаимодействуют для поддержания жизни. Например, сердце перекачивает около 5 литров крови в минуту.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функций организма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 нервные сигналы обеспечивают координацию и баланс между системами, поддерживая устойчивость внутренней среды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деления клеток, обеспечивающий рост и восстановление тканей. Благодаря нему организм поддерживает здоровье и обновление повреждённых участков.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даёт начало разнообразным клеткам, таким как нервные, мышечные и кожные. Это важно для выполнения специализированных функций в теле.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состоит из триллионов клеток, каждая из которых имеет ядро, митохондрии и мембрану. Эти компоненты обеспечивают жизнедеятельность и обмен веществ.
</a:t>
            </a:r>
            <a:endParaRPr lang="en-US" sz="98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передачу наследственных характеристик, включая цвет глаз и группу крови, через гены, содержащиеся в ДНК.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наследования заложены Менделем, который объяснил закономерности проявления признаков у потомков.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человека содержит около трёх миллиардов пар оснований, формирующих уникальный генетический код каждого индивида.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не только наследуются, но и взаимодействуют с окружающей средой, влияя на развитие и здоровье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наследственные признаки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организма: структура и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состоит из определённого количества органов, выполняющих ключевые функции поддержания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органов в системах отражает их роль в обеспечении организма необходимыми ресурсами и защитой.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человека, 2020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транспорт веществ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также переносит иммунные клетки для защиты организма, а общий объём крови у подростков составляет около 4–5 литров.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мощный насос, прокачивающий кровь по артериям, венам и капиллярам по всему телу, обеспечивая ткани кислородом и питательными веществами.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проведения сигналов по нейронам позволяет нервной системе эффективно управлять движениями и функциями организма.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физиологии человека, 2022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 м/с
</a:t>
            </a:r>
            <a:pPr algn="ctr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– скорость передачи нервных импульсов по нейронам, обеспечивающая быстрые реакции организма на внешние стимулы.
</a:t>
            </a:r>
            <a:endParaRPr lang="en-US" sz="401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этапы обработки пищи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пищеварения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во рту, где ферменты слюны расщепляют углеводы. Затем пища проходит через пищевод в желудок для дальнейшей обработки.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Усвоение и выделение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всасываются питательные вещества, а оставшиеся непереваренные остатки выводятся через толстый кишечник.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чувств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органы чувств, виды воспринимаемых ими раздражителей и их уникальные особенности восприятия света, звука, запаха, вкуса и прикосновения.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чувств специализирован на восприятие определённого типа информации, обеспечивая комплексное восприятие окружающего мира.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подростков,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защитные механизмы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включает лейкоциты, антитела и лимфатическую сеть, обеспечивающие защиту организма от вирусов и бактерий на разных уровнях.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действует с рождения, быстро реагируя на угрозы, тогда как приобретённый иммунитет развивается после встреч с патогенами или вакцинации.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гриппе активируется быстрый иммунный ответ, а регулярные прививки формируют устойчивую защиту и снижают риск тяжёлых заболеваний.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процесс дыхания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состоит из носа, гортани, трахеи, бронхов и лёгких, которые обеспечивают транспорт воздуха к клеткам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приносит кислород, жизненно необходимый для клеточного обмена и выработки энергии, а выдыхание удаляет углекислый газ — продукт обмена.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— мельчайшие пузырьки в лёгких, где кислород переходит в кровь, а углекислый газ из крови выходит в атмосферу.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дыхательных путей обеспечивает постоянное снабжение организма кислородом и поддержание гомеостаза.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тела человека: содержание веществ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имеют более высокий процент воды в организме, что важно для роста и терморегуляции. Вода — основной компонент всех биохимических реакций.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ключевым веществом, преобладающим в организме, что подчёркивает её важность для жизненно важных функций и здоровья.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анатомии человека,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процессы внутри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включает сложные реакции расщепления углеводов до глюкозы для энергии и построения белков из аминокислот для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микроэлементы необходимы для нормального обмена веществ: нехватка витамина D вызывает рахит, а дефицит железа — анемию.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систем организма поддерживает гомеостаз, обеспечивая стабильность внутренней среды и здоровье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 средовая изменчивость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включая питание, физическую активность и климат, влияет на рост и развитие, вызывая различия в телосложении и возможностях у подростков одного возраста.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задаёт базовые черты, такие как цвет глаз и группа крови, передаваемые от родителей к детям с помощью ДНК. Каждая семья уникальна по своим наследственным признакам.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кислорода от воздуха до клетки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дыхательного процесса и транспорт кислорода в организме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сердце и лёгкие, улучшая общую выносливость и обеспечивая правильное кровообращение.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обеспечивает организм необходимыми белками, витаминами и минералами, которые важны для роста и развития.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способствует восстановлению органов и крепкому иммунитету, что особенно важно в подростковом возрасте.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снижает риск заболеваний и поддерживает нормальное развитие организма подростка.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здорового образа жизни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позволяют лечить наследственные заболевания, используя генную терапию. Создание искусственных органов открывает новые возможности для трансплантации и восстановления функций организма.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искусственные органы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МРТ, УЗИ и анализы ДНК стали более точными и доступными. Они помогают раннему выявлению заболеваний и индивидуальному подбору лечения, повышая эффективность медицины.
</a:t>
            </a:r>
            <a:endParaRPr lang="en-US" sz="776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методы диагностики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и перспективы в науках о человеке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человеке для жизни и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организма помогает эффективно поддерживать здоровье, предотвращать болезни и принимать обоснованные решения для полноценной жизни и развития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2026-05-07T15:58:59Z</dcterms:created>
  <dcterms:modified xsi:type="dcterms:W3CDTF">2026-05-07T15:58:59Z</dcterms:modified>
</cp:coreProperties>
</file>