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жизненно важный процесс, обеспечивающий кислород и поддерживающий энергию организма.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Дыхание: обзор и ключевые темы урока
</a:t>
            </a:r>
            <a:endParaRPr lang="en-US" sz="271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более 3,5 млрд лет назад уже освоили дыхательные процессы. В XVIII веке Лавуазье и Пристли раскрыли роль кислорода, углубляя понимание жизнедеятельности.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 дыхания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дыхания для жизни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крайне важен: клетки мозга начинают необратимо повреждаться после 5 минут без него. Он необходим для выработки энергии, поддерживающей жизненные функции.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газ, образующийся в обмене веществ, должен эффективно выводиться, чтобы избежать отравления и сохранить стабильность внутренней среды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дыхательного процесса
</a:t>
            </a:r>
            <a:endParaRPr lang="en-US" sz="2868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дыхание — обмен кислорода и углекислого газа между лёгкими и окружающей средой происходит через альвеолы.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газов осуществляется кровью, доставляя кислород к клеткам и собирая углекислый газ для удаления.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дыхание — кислород поступает в клетки, где происходит окисление веществ и выделение углекислого газа как отхода.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дыхательной системы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дыхательных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включает носовую полость, глотку, гортань, трахею, бронхи и лёгкие. Все эти части обеспечивают движение и подготовку воздуха.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структуры газообмена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элементами являются альвеолы — микроскопические пузырьки с огромной общей площадью более 100 кв. метров, в которых происходит обмен газов.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газов во вдыхаемом и выдыхаемом воздухе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Вдыхая, мы получаем много кислорода, который сильно уменьшается после обмена в лёгких, а углекислый газ значительно увеличивается.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концентраций показывает эффективность газообмена, поддерживая нормальное дыхание и обмен веществ.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 вдоха и выдоха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начинается с сокращения диафрагмы, которая опускается и увеличивает объём грудной клетки. Воздух втягивается внутрь лёгких, наполняя альвеолы.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диафрагма расслабляется и поднимается, грудная клетка сужается, выталкивая воздух наружу — процесс контролируется мышцами дыхания.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по дыхательным путям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 обработка воздуха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диафрагмы и межрёберных мышц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отделяет грудную полость от брюшной и служит ключевой мышцей вдоха, увеличивая объем лёгких при сокращении.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она расслабляется, уменьшая объём грудной клетки и способствуя выходу воздуха из лёгких.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Межрёберные мышцы расположены между рёбрами и поддерживают их движение, расширяя грудную клетку в процессе вдоха.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 эти мышцы обеспечивают эффективное дыхание, регулируя объём дыхательных движений и частоту дыхания.
</a:t>
            </a:r>
            <a:endParaRPr lang="en-US" sz="10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дыхания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 в продолговатом мозге автоматически регулирует частоту и глубину дыхания, поддерживая оптимальные параметры.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изменение газового состава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 кровеносных сосудах отслеживают уровни кислорода и углекислого газа, ускоряя или замедляя дыхание при изменениях или физических нагрузках.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дыхания: кислород и углекислый газ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образуется в результате обмена веществ и выводится из организма через лёгкие, что помогает поддерживать кислотно-щелочной баланс крови.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поступает в клетки тела и используется митохондриями для выработки энергии, необходимой для всех жизненных процессов и активности организма.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правильного соотношения кислорода и углекислого газа в крови обеспечивает стабильную работу всех органов и систем, предотвращая гипоксию и интоксикацию.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воздуха при дыхании
</a:t>
            </a:r>
            <a:endParaRPr lang="en-US" sz="2484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изменения температуры и влажности воздуха на разных этапах дыхания, отражая процесс его подготовительной обработки в организме.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влажности воздуха в дыхательных путях защищает слизистую оболочку и улучшает газообмен.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Окисление в клетках: ключ к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клеток происходит сложный процесс окисления органических веществ с участием кислорода. В результате образуется углекислый газ, вода и выделяется энергия, необходимая для работы клеток.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центры организма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в клетках отвечают за преобразование питательных веществ в энергию. Они обеспечивают всю жизнедеятельность, поддерживая движение, рост и развитие организма.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клеточного дыхания и энергии
</a:t>
            </a:r>
            <a:endParaRPr lang="en-US" sz="28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79217"/>
            <a:ext cx="1116300" cy="99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у животных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жабры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 рыб позволяют извлекать кислород из воды, обеспечивая газообмен в водной среде благодаря тончайшим перепонкам.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трахеи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дышат через систему трубочек — трахей, которые пронизывают тело и доставляют кислород непосредственно к тканям.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двойное дыхание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могут дышать и лёгкими, и через кожу, что помогает им выживать в воде и на суше.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лёгкие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дыхательная система сложна и эффективна, обеспечивая высокую скорость газообмена, необходимую для интенсивной жизнедеятельности.
</a:t>
            </a:r>
            <a:endParaRPr lang="en-US" sz="8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физические упражнения влияют на дыхание
</a:t>
            </a:r>
            <a:endParaRPr lang="en-US" sz="237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физической активности частота и глубина дыхания увеличиваются, благодаря чему мышцы получают больше кислорода для усиленного энергетического обмена.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укрепляют дыхательные мышцы и улучшают объём лёгких, делая процесс дыхания более экономным и эффективным в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органов дыхания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 вызывает воспаление слизистой бронхов, сопровождающееся кашлем и затруднённым дыханием, часто после простуды или заражения вирусами.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 характеризуется приступами одышки и свистящим дыханием из-за спазмов бронхиальных мышц и повышенной чувствительности дыхательных путей.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— это воспаление лёгочной ткани, часто вызванное инфекцией, проявляющееся высокой температурой, сильным кашлем и одышкой.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меры, включая вовремя лечение простуд и избегание раздражающих веществ, помогают уменьшить риск развития этих заболеваний.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гигиены дыхательных органов
</a:t>
            </a:r>
            <a:endParaRPr lang="en-US" sz="291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проветривание помещений и поддержание чистоты воздуха в доме и школе снижают количество аллергенов и бактерий, что охраняет лёгкие от повреждений.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пассивного курения и использование защитных масок при загрязнении воздуха или во время эпидемий помогают предотвратить развитие инфекций дыхательных путей.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миллионов
</a:t>
            </a:r>
            <a:endParaRPr lang="en-US" sz="6588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 в лёгких взрослого человека обеспечивают огромную площадь для обмена газов, сравнимую с размером теннисного корта.
</a:t>
            </a:r>
            <a:endParaRPr lang="en-US" sz="168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человека содержат около 300 миллионов альвеол — мельчайших пузырьков, где происходит газообмен, что обеспечивает эффективность дыхания на высоком уровне.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дыхательных движений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частоты дыхания в спокойном состоянии и после физической нагрузки помогает понять, как организм реагирует на активность и восстанавливается.
</a:t>
            </a:r>
            <a:endParaRPr lang="en-US" sz="846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времени задержки дыхания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простого опыта можно узнать, сколько человек способен задерживать дыхание, что показывает функциональную ёмкость лёгких и выносливость.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глубиной вдоха
</a:t>
            </a:r>
            <a:pPr algn="ctr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упражнения по контролю глубины вдоха позволяют почувствовать работу дыхательных мышц и понять важность правильного дыхания для здоровья.
</a:t>
            </a:r>
            <a:endParaRPr lang="en-US" sz="84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для изучения дыхания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дыхание обеспечивает энергию для всех процессов организма, улучшает концентрацию и физическую активность, помогая сохранять здоровье и радоваться жизни каждый день.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здорового дыхания для жизни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2026-05-08T14:30:52Z</dcterms:created>
  <dcterms:modified xsi:type="dcterms:W3CDTF">2026-05-08T14:30:52Z</dcterms:modified>
</cp:coreProperties>
</file>