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угла: фигура из двух лучей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образуется двумя лучами с общей вершиной и измеряется в градусах.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лежат в основе школьной геометрии: через них рассматривают треугольники, многоугольники и построения на плоскости. Их используют в чертежах и планах, а также встречают в часах, дверях, окнах и крышах.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углы важны в 7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изображается угол на чертеже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 вершина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изображают двумя лучами, которые выходят из одной точки. Эта общая точка — вершина угла, а лучи называют его сторонами. Часто вершину обозначают буквой, например O.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у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было ясно, какой именно угол рассматривают, у вершины проводят дугу. Она показывает область между сторонами и помогает не перепутать, где начинается и заканчивается угол на чертеже.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5269" y="11622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угла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угла — это точка, из которой выходят два луча. Именно в этой точке начинается «поворот» от одной стороны к другой.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 — это два луча, образующие геометрическую фигуру. Они задают направление и определяют, какая именно область считается внутренней.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сторонами располагается внутренняя область угла. Обычно при построении ее выделяют дугой у вершины, чтобы показать рассматриваемую часть.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угла находится внешняя область. Она не входит в угол как фигура, но помогает ученику ориентироваться на чертеже и сравнивать углы.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09" y="1734625"/>
            <a:ext cx="3796032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 их градусные меры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вида угла — его градусная мера.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90° и 180° сразу подсказывает, к какому виду относится угол: острый, прямой, тупой или развёрнутый.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1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7 класса, общепринятая классификация углов
</a:t>
            </a:r>
            <a:endParaRPr lang="en-US" sz="861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статистика встречаемости в природе, а учебная схема, чтобы подчеркнуть, как «разделяются» углы по отношению к 90° и 180°.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90° отделяет острые и прямые углы от тупых, а порог 180° отделяет тупые от развёрнутых. Так легче классифицировать углы по одной мерке.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объяснения (без реальных измерений и статистики)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 величине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градус обозначается знаком °. Полный оборот вокруг вершины равен 360°, а половина оборота — 180°. Это удобно, когда нужно оценить угол «по кругу».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оборота составляет 90°, поэтому прямой угол часто связывают именно с этим числом. Такая система позволяет уверенно сравнивать величины углов между собой.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единой единице измерения можно выполнять построения: отложить нужный угол транспортиром и проверить его величину. Без градусов сравнение было бы только «на глаз».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как единица измерения углов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угла по градусной мере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классификации по величине угла.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— чертёжный инструмент со шкалой в градусах, обычно в виде полукруга или круга. Он помогает переводить рисунок угла в точную числовую величину.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измерить угол, центр транспортира совмещают с вершиной, а нулевую отметку — с одной стороной. По второй стороне читают градусную меру, как правило, с точностью до 1°.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 измерение углов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932662"/>
            <a:ext cx="3832800" cy="211367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углов в школьной геометрии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записывают так, чтобы стало ясно, где его вершина и какие стороны образуют угол.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читать обозначения, ищите в записи среднюю букву — она показывает вершину угла, а крайние буквы соответствуют сторонам.
</a:t>
            </a:r>
            <a:endParaRPr lang="en-US" sz="1167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углов на письме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лежат рядом: у них есть общая сторона, а две другие стороны образуют прямую линию. Поэтому их суммарная величина всегда равна 180°.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смежный угол, удобно использовать равенство 180°: один из углов известен, второй получается вычитанием. Это помогает быстро решать задачи на измерение.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возникают, когда две прямые пересекаются. Они лежат напротив друг друга и всегда равны по градусной мере, даже если пересечение «наклонено».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 вертикальные углы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смежных углах всегда действует правило: сумма равна 180°. Для вертикальных углов ключевое свойство иное — их величины совпадают.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 смежных пар нужен расчёт через сумму, а для вертикальных достаточно перенести значение: искомый угол равен известному.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на основе школьных геометрических свойств смежных и вертикальных углов (7 класс), актуально на 2026 г.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соотношения встречаются у пар углов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можно воспринимать как поворот одного луча вокруг вершины в сторону второго луча. Чем «больше поворот», тем больше градусная мера угла.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 поворот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90° соответствует прямому углу. Его часто можно заметить в предметах с «ровными углами», где направления оказываются перпендикулярными.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повернуть луч на 180°, получится развёрнутый угол. Он дает ощущение «линия тянется дальше»: стороны образуют прямую, а не перпендикуляр.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связывает геометрию с движением и ориентацией: вы учитесь описывать повороты, сравнивать направления и аккуратно работать с построениями на плоскости.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в повседневных 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часто встречаются в тетрадях, книгах, окнах, шкафах и партах. Их формы подчеркивают строгие линии: стороны угла перпендикулярны, поэтому угол равен 90°.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и тупые углы в знакомых ситуациях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углы легко увидеть у крыши, в стрелках часов и в раскрытой книге: здесь один луч «уходит» под заметным наклоном. Тупые углы возникают у распахнутой двери, у раскрытых ножниц и у некоторых элементов мебели.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нас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угла заданной величины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точка-вершина, первый луч, транспортир, отметка, второй луч.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вершину угла с его сторонами: вершина — общая точка двух лучей. Если поставить вершину «не на месте», измерения и обозначение станут неверными.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 — читать шкалу транспортира не от нуля, а от другой отметки. Важно выровнять нулевую отметку с одной стороной угла, иначе градусы «съедут».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смешивают тупой и развёрнутый углы. Напомним правило: тупой угол всегда больше 90° и меньше 180°, а развёрнутый равен ровно 180°.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углов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измерений видно, что прямые углы чаще задают «геометрию» помещений и предметов: столы, доска, рамки и страницы построены по перпендикуляру.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приоритет: правила для прямых углов нужны чаще всего. Но умение различать острые и тупые помогает понимать детали рисунков и схем.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описание распределения по типичным предметам школьного окружения (без точной статистики измерений), актуально на 2026 г.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школьной среде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081" y="1734625"/>
            <a:ext cx="3532288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Собраны определения основных понятий из темы об угле: луч, вершина, стороны, градус и транспортир — с короткими примерами для запоминания.
</a:t>
            </a:r>
            <a:endParaRPr lang="en-US" sz="1159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углы задаются лучами, а измеряются в градусах с помощью транспортира; при обозначении вершина — средняя буква.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51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геометрии для 7 класса (базовые определения).
</a:t>
            </a:r>
            <a:endParaRPr lang="en-US" sz="851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понятие угла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чертежей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понимать, как расположены детали на рисунке: где «повернуто», где «перпендикулярно» и где линии расходятся. Это необходимо при работе с планами и схемами.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и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элементы угла и градусную меру, можно корректно строить нужные фигуры по заданным условиям. Точность зависит от правильной вершины и отсчёта по шкале транспортира.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 величине опирается на их виды: острый, прямой, тупой и развёрнутый. Это позволяет быстро выбирать подходящее правило для нахождения неизвестного.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свойств пересекающихся прямых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смежных и вертикальных углов связывают измерения на чертеже с простыми равенствами. Благодаря этому легче решать задачи по пересечениям и поворотам направлений.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— это фигура из двух лучей с общей вершиной. Его величина измеряется в градусах, а основные виды определяются сравнением с 90° и 180°. Понимание элементов, обозначений и измерений — база геометрии 7 класса.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— это основа дальнейшей геометрии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2026-05-13T07:52:18Z</dcterms:created>
  <dcterms:modified xsi:type="dcterms:W3CDTF">2026-05-13T07:52:18Z</dcterms:modified>
</cp:coreProperties>
</file>