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3535275"/>
            <a:ext cx="5888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Гомельская область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467925" y="4371049"/>
            <a:ext cx="58884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Юго-восточный регион Беларуси с сильной экономикой и сложной историей.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57975" y="310400"/>
            <a:ext cx="22962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06" y="2403041"/>
            <a:ext cx="4051500" cy="21958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7925" y="399601"/>
            <a:ext cx="37086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на стыке природных и исторических путей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5331394" y="1253613"/>
            <a:ext cx="34401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Гомельская область сформировалась на пересечении рек, дорог и исторических границ. Её развитие определяли природные условия Полесья, смена государственных эпох и индустриальный рывок XX века.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 рельеф области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30050" y="1852381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Равнинный рельеф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30050" y="2295031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области в основном плоская, с низменностями, широкими поймами и участками Полесья. Такой рельеф облегчал расселение, освоение земель и развитие сельскохозяйственного производства.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30050" y="3384350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болота и торфяники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0050" y="3827000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леса, болотные массивы и торфяники создают характерный полесский ландшафт. Они формируют природные ресурсы области, но одновременно ограничивают интенсивное хозяйственное освоение отдельных территорий.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831550" y="1852381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умеренно-континентальный климат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831550" y="2295031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здесь тёплое, а зима сравнительно мягкая и нередко сопровождается оттепелями. Эти особенности уменьшают климатические риски для земледелия, но требуют внимательного учета погодной изменчивости.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4831550" y="3384350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Потенциал для хозяйства и отдыха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831550" y="3827000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благоприятны для сельского и лесного хозяйства, охоты и отдельных видов рекреации. Особенно важны пойменные луга и водные пространства, поддерживающие разнообразие местных экосистем.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2918" y="2199550"/>
            <a:ext cx="5538063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устройство и крупнейшие центры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658225" y="4612925"/>
            <a:ext cx="82080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деление Республики Беларусь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области выполняют роль промышленных, образовательных и сервисных центров, а районы различаются по хозяйственной специализации.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715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концентрируют управленческие и экономические функции, а сельские территории остаются основой аграрного производства и природопользования.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урбанизация области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материалам учебного описания региона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распределено неравномерно: крупнейшие города притягивают рабочие места, образование и услуги, тогда как южные районы сохраняют более редкую сельскую сеть.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выражена сильнее вокруг областного центра и промышленных узлов, а периферийные территории остаются менее плотнозаселёнными.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050" y="1574380"/>
            <a:ext cx="2525100" cy="1639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925" y="1574380"/>
            <a:ext cx="2525100" cy="163983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1487" y="1574380"/>
            <a:ext cx="2525100" cy="163983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Гомель как региональный центр Беларуси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6180675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центр притяжения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180675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Дворцово-парковый ансамбль Румянцевых и Паскевичей делает город важным центром исторической памяти и туризма. Архитектурные памятники, парковые зоны и современная городская среда создают цельный и узнаваемый облик Гомеля.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639550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 берегах Сожа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39550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Гомель сочетает статус областного центра и крупного города с выразительной прибрежной панорамой. Набережная Сожа формирует узнаваемый городской образ, где историческая застройка соседствует с современными кварталами и общественными пространствами.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3410113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и образовательный узел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3410113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сосредоточены университеты, колледжи, театры и музеи, поэтому город влияет на жизнь всей области не только экономически, но и интеллектуально. Именно в Гомеле формируется значительная часть кадрового и культурного потенциала региона.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профиль Гомельской области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663350" y="1693075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Нефтепереработка и топливо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области развиты предприятия, связанные с переработкой сырья и выпуском топлива. Это создаёт основу для устойчивых поставок на внутренний рынок и поддерживает экспортный потенциал региона.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55025" y="3293450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и техника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Машиностроительные заводы формируют значимую часть промышленного комплекса. Они обеспечивают рабочие места, кооперацию между предприятиями и выпуск продукции, востребованной в хозяйстве и транспорте.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77275" y="3293450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 и стройматериалы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Стекольное производство и выпуск строительных материалов дополняют промышленную специализацию области. Они особенно важны для строительства, ремонта и снабжения регионального рынка качественной продукцией.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785600" y="1693075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и деревообработка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478559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 и деревообработка используют местные ресурсы и сложившуюся производственную базу. Эти отрасли важны для выпуска материалов, полуфабрикатов и готовой продукции широкого назначения.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современной экономике области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исторических и хозяйственных факторов развития региона.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9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специализация районов
</a:t>
            </a:r>
            <a:endParaRPr lang="en-US" sz="2539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учебному описанию аграрной специализации региона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Полесские районы сильнее ориентированы на животноводство и кормовую базу, а более освоенные территории — на земледелие и переработку сырья.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производства показывает сочетание растениеводства и животноводства, но в разных частях области доминируют разные направления.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600" y="3271200"/>
            <a:ext cx="411600" cy="4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600" y="1666250"/>
            <a:ext cx="411600" cy="47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0138" y="1666250"/>
            <a:ext cx="411600" cy="4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0138" y="3271200"/>
            <a:ext cx="411600" cy="470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географическое положение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253624" y="327120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узлы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3400" y="385222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Гомель, Жлобин и Мозырь играют роль ключевых узлов, где пересекаются экономические и транспортные потоки. Здесь концентрируются склады, сервисы и предприятия, зависящие от удобной логистики.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253624" y="166625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Железнодорожные коридоры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3400" y="224727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область проходят линии, связывающие Беларусь с Россией и Украиной. Это усиливает значение региона как транзитной территории и облегчает доставку сырья, продукции и пассажирские перевозки.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410162" y="166625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Автомобильные магистрали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79938" y="224727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автодорог соединяет областной центр с промышленными городами и соседними странами. Благодаря этому формируются устойчивые внутренние связи и поддерживается движение товаров между районами.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410162" y="327120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как природные ориентиры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79938" y="385222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 и Сож важны не только для природной географии, но и для размещения поселений в поймах. Реки исторически влияли на освоение территории и направление хозяйственного развития.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подготовка кадров в регионе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40725" y="1762125"/>
            <a:ext cx="3135612" cy="2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учебных заведений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40725" y="2056023"/>
            <a:ext cx="3135612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области действует разветвлённая система школ, лицеев, колледжей и вузов, которая охватывает крупные города и районные центры. Она обеспечивает непрерывную подготовку кадров для экономики и социальной сферы.
</a:t>
            </a:r>
            <a:endParaRPr lang="en-US" sz="920" dirty="0"/>
          </a:p>
        </p:txBody>
      </p:sp>
      <p:sp>
        <p:nvSpPr>
          <p:cNvPr id="10" name="Text 4"/>
          <p:cNvSpPr txBox="1"/>
          <p:nvPr/>
        </p:nvSpPr>
        <p:spPr>
          <a:xfrm>
            <a:off x="5042375" y="1762025"/>
            <a:ext cx="3135612" cy="2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прикладные исследования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042375" y="2056023"/>
            <a:ext cx="3135612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 научные организации работают над задачами медицины, сельского хозяйства, радиационной безопасности и технических наук. Их разработки помогают региону адаптироваться к современным вызовам и повышать качество жизни.
</a:t>
            </a:r>
            <a:endParaRPr lang="en-US" sz="920" dirty="0"/>
          </a:p>
        </p:txBody>
      </p:sp>
      <p:sp>
        <p:nvSpPr>
          <p:cNvPr id="12" name="Text 6"/>
          <p:cNvSpPr txBox="1"/>
          <p:nvPr/>
        </p:nvSpPr>
        <p:spPr>
          <a:xfrm>
            <a:off x="3079000" y="3540125"/>
            <a:ext cx="3135612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Профиль подготовки в Гомеле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079000" y="3872523"/>
            <a:ext cx="3135612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Гомельские университеты и колледжи готовят инженеров, врачей, педагогов, агрономов и IT-специалистов. Такой набор направлений отражает потребности промышленного, аграрного и транспортного региона.
</a:t>
            </a:r>
            <a:endParaRPr lang="en-US" sz="9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875" y="1579757"/>
            <a:ext cx="2526600" cy="1964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438" y="1579757"/>
            <a:ext cx="2526600" cy="19640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6013" y="1579757"/>
            <a:ext cx="2526600" cy="1964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центры и памятники Гомельской области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555475" y="3748715"/>
            <a:ext cx="24213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Гомель: дворец и набережная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5475" y="4162827"/>
            <a:ext cx="24213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Дворцово-парковый ансамбль Румянцевых и Паскевичей задаёт образ Гомеля как города с сильной исторической памятью. Рядом с ним набережная Сожа и старый центр создают цельное городское пространство, где архитектура и природа дополняют друг друга.
</a:t>
            </a:r>
            <a:endParaRPr lang="en-US" sz="884" dirty="0"/>
          </a:p>
        </p:txBody>
      </p:sp>
      <p:sp>
        <p:nvSpPr>
          <p:cNvPr id="11" name="Text 3"/>
          <p:cNvSpPr txBox="1"/>
          <p:nvPr/>
        </p:nvSpPr>
        <p:spPr>
          <a:xfrm>
            <a:off x="3361350" y="3748715"/>
            <a:ext cx="24213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Туров: след древней Руси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61350" y="4162827"/>
            <a:ext cx="24213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Туров связан с ранней историей восточных славян и хранит памятники древнерусского периода. Здесь особенно заметно, как археология, храмовая традиция и ландшафт Полесья формируют редкую атмосферу исторической глубины и спокойствия.
</a:t>
            </a:r>
            <a:endParaRPr lang="en-US" sz="884" dirty="0"/>
          </a:p>
        </p:txBody>
      </p:sp>
      <p:sp>
        <p:nvSpPr>
          <p:cNvPr id="13" name="Text 5"/>
          <p:cNvSpPr txBox="1"/>
          <p:nvPr/>
        </p:nvSpPr>
        <p:spPr>
          <a:xfrm>
            <a:off x="6167225" y="3748715"/>
            <a:ext cx="24213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Мозырь и Речица: городская история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167225" y="4162827"/>
            <a:ext cx="24213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Мозыре и Речице сохранились здания, которые помогают увидеть развитие региона через повседневную городскую среду. Историческая застройка, памятные места и мемориальные комплексы показывают, как личная и общая память соединяются в пространстве города.
</a:t>
            </a:r>
            <a:endParaRPr lang="en-US" sz="821" dirty="0"/>
          </a:p>
        </p:txBody>
      </p:sp>
      <p:sp>
        <p:nvSpPr>
          <p:cNvPr id="15" name="Text 7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2234737"/>
            <a:ext cx="3769200" cy="12748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Чернобыль: последствия для районов Гомельской области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радиационной безопасности и последствиям аварии на Чернобыльской АЭС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радиационное загрязнение затронуло юго-восток области, какие меры были приняты и почему долгосрочный контроль остаётся необходимым.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пострадали южные районы; приоритетами стали переселение, мониторинг и постепенное восстановление территорий.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625" y="3227475"/>
            <a:ext cx="470400" cy="4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7150" y="3227475"/>
            <a:ext cx="470400" cy="4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2025" y="1539688"/>
            <a:ext cx="411600" cy="47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350" y="1556221"/>
            <a:ext cx="492000" cy="4373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комплексы и экологические задачи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1256849" y="3227475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Полесский заповедник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25" y="3869525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Полесский государственный радиационно-экологический заповедник стал территорией особого природоохранного режима. Он сочетает мониторинг последствий загрязнения с наблюдением за естественным восстановлением природных комплексов.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531374" y="3227475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742450" y="3869525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политика региона направлена на контроль состояния почв и воды, восстановление загрязнённых земель и бережное использование лесных ресурсов. Это важно для устойчивого развития и безопасности населения.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1256849" y="1539688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массивы Полесья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467925" y="2181737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области выполняют защитную, хозяйственную и рекреационную функции. Они поддерживают биоразнообразие, смягчают климатические колебания и остаются важным ресурсом для лесного хозяйства.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5531374" y="1539688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Поймы и болота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742450" y="2181737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Пойменные экосистемы, болота и водно-болотные угодья формируют особый природный облик региона. Эти территории важны для водного режима, миграции птиц и сохранения редких видов.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экономики области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структура по отраслевой специализации Гомельской области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центры формируют основу занятости и бюджета, а услуги и логистика быстрее растут в Гомеле, Жлобине и Мозыре.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остаётся индустриальной, но постепенно становится более разнообразной за счёт транспорта, торговли и сервисных отраслей.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среда и качество жизни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63356" y="1693069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рядом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6335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и районных центрах сосредоточены больницы, поликлиники и диагностические службы. Это повышает доступность помощи, хотя для сельских районов по-прежнему важна транспортная связность.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425606" y="1693069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2560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жилые кварталы, торговые центры и общественные пространства заметно меняют облик Гомеля, Жлобина, Светлогорска и Мозыря. Они делают повседневную жизнь удобнее и разнообразнее.
</a:t>
            </a:r>
            <a:endParaRPr lang="en-US" sz="900" dirty="0"/>
          </a:p>
        </p:txBody>
      </p:sp>
      <p:sp>
        <p:nvSpPr>
          <p:cNvPr id="10" name="Text 5"/>
          <p:cNvSpPr txBox="1"/>
          <p:nvPr/>
        </p:nvSpPr>
        <p:spPr>
          <a:xfrm>
            <a:off x="3425606" y="3293447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спорт
</a:t>
            </a:r>
            <a:endParaRPr lang="en-US" sz="1200" dirty="0"/>
          </a:p>
        </p:txBody>
      </p:sp>
      <p:sp>
        <p:nvSpPr>
          <p:cNvPr id="11" name="Text 6"/>
          <p:cNvSpPr txBox="1"/>
          <p:nvPr/>
        </p:nvSpPr>
        <p:spPr>
          <a:xfrm>
            <a:off x="3425606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Библиотеки, дома культуры, спортивные комплексы и секции помогают развивать интересы подростков и взрослых. Такая инфраструктура поддерживает не только досуг, но и социальную активность населения.
</a:t>
            </a:r>
            <a:endParaRPr lang="en-US" sz="900" dirty="0"/>
          </a:p>
        </p:txBody>
      </p:sp>
      <p:sp>
        <p:nvSpPr>
          <p:cNvPr id="12" name="Text 7"/>
          <p:cNvSpPr txBox="1"/>
          <p:nvPr/>
        </p:nvSpPr>
        <p:spPr>
          <a:xfrm>
            <a:off x="655031" y="3293447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колледжи
</a:t>
            </a:r>
            <a:endParaRPr lang="en-US" sz="1200" dirty="0"/>
          </a:p>
        </p:txBody>
      </p:sp>
      <p:sp>
        <p:nvSpPr>
          <p:cNvPr id="13" name="Text 8"/>
          <p:cNvSpPr txBox="1"/>
          <p:nvPr/>
        </p:nvSpPr>
        <p:spPr>
          <a:xfrm>
            <a:off x="655031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общего и профессионального образования обеспечивает подготовку подростков к дальнейшему обучению и работе. Особенно заметна роль колледжей, которые дают востребованные прикладные специальности.
</a:t>
            </a:r>
            <a:endParaRPr lang="en-US" sz="900" dirty="0"/>
          </a:p>
        </p:txBody>
      </p:sp>
      <p:sp>
        <p:nvSpPr>
          <p:cNvPr id="14" name="Text 9"/>
          <p:cNvSpPr txBox="1"/>
          <p:nvPr/>
        </p:nvSpPr>
        <p:spPr>
          <a:xfrm>
            <a:off x="6187856" y="2012663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возможности
</a:t>
            </a:r>
            <a:endParaRPr lang="en-US" sz="1300" dirty="0"/>
          </a:p>
        </p:txBody>
      </p:sp>
      <p:sp>
        <p:nvSpPr>
          <p:cNvPr id="15" name="Text 10"/>
          <p:cNvSpPr txBox="1"/>
          <p:nvPr/>
        </p:nvSpPr>
        <p:spPr>
          <a:xfrm>
            <a:off x="6187856" y="2857500"/>
            <a:ext cx="2316600" cy="14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жизни зависит не только от доходов, но и от того, насколько доступны транспорт, образование, медицина и рабочие места. Для региона это ключ к удержанию молодёжи.
</a:t>
            </a:r>
            <a:endParaRPr lang="en-US" sz="1200" dirty="0"/>
          </a:p>
        </p:txBody>
      </p:sp>
      <p:sp>
        <p:nvSpPr>
          <p:cNvPr id="16" name="Text 1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знакомства с Гомельской областью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маршрута составлена по наиболее известным историческим, природным и культурным объектам региона.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10800"/>
            <a:ext cx="7716000" cy="13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4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Чернобыльская авария стала поворотным моментом для юго-востока Беларуси: именно после неё вопросы безопасности, переселения и восстановления территорий получили первостепенное значение.
</a:t>
            </a:r>
            <a:endParaRPr lang="en-US" sz="2204" dirty="0"/>
          </a:p>
        </p:txBody>
      </p:sp>
      <p:sp>
        <p:nvSpPr>
          <p:cNvPr id="4" name="Text 1"/>
          <p:cNvSpPr txBox="1"/>
          <p:nvPr/>
        </p:nvSpPr>
        <p:spPr>
          <a:xfrm>
            <a:off x="472155" y="2534681"/>
            <a:ext cx="37806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1986
</a:t>
            </a:r>
            <a:endParaRPr lang="en-US" sz="4500" dirty="0"/>
          </a:p>
        </p:txBody>
      </p:sp>
      <p:sp>
        <p:nvSpPr>
          <p:cNvPr id="5" name="Text 2"/>
          <p:cNvSpPr txBox="1"/>
          <p:nvPr/>
        </p:nvSpPr>
        <p:spPr>
          <a:xfrm>
            <a:off x="472163" y="3219713"/>
            <a:ext cx="3780600" cy="101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изменил экологическую повестку области и сделал долгосрочный мониторинг обязательной частью развития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8545163" y="142875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2969" y="4762500"/>
            <a:ext cx="8858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истории и последствиям аварии на Чернобыльской АЭС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886"/>
            <a:ext cx="3225300" cy="2919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роль Гомельской области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30050" y="1654825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Пограничное положение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30050" y="1927647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расположена на юго-востоке Беларуси и имеет границы с Россией и Украиной. Это усиливает её значение как пространства контактов, обмена и транспортного сообщения.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30050" y="4074675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Транспортный узел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30050" y="4347497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и автомобильные магистрали связывают область с другими регионами Беларуси и соседними странами. Это делает Гомельскую область важным звеном транзита и логистики.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30050" y="3268058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оси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30050" y="3540881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Днепр, Сож и Припять формируют природный каркас области. Речные системы влияли на расселение, хозяйственное освоение пойм и размещение исторических центров.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30050" y="2461442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территория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630050" y="2734264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площади регион относится к числу самых больших в стране. Большая протяжённость территории связана с разнообразием природных зон, хозяйственной специализации и расселения.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76250"/>
            <a:ext cx="3411900" cy="17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Гомельская область: регион с сильным потенциалом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67925" y="2654950"/>
            <a:ext cx="3411900" cy="20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Гомельская область сочетает выгодное положение, мощную промышленную базу, сельскохозяйственные ресурсы и богатое наследие. Её будущее зависит от модернизации, экологической ответственности и развития людей.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2026-06-03T02:06:08Z</dcterms:created>
  <dcterms:modified xsi:type="dcterms:W3CDTF">2026-06-03T02:06:08Z</dcterms:modified>
</cp:coreProperties>
</file>