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прилагательное: слова, которые делают речь ярче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прилагательные украшают речь и помогают описывать предметы.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прилагательные делают речь точнее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узнаем, как слова-признаки помогают лучше описывать предметы. С прилагательными речь становится живой, понятной и красивой, а находить их в предложении — совсем не скучное дело.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925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750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65313" y="3217325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0137" y="1456900"/>
            <a:ext cx="43800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5725" y="1456900"/>
            <a:ext cx="43800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прилагательное
</a:t>
            </a:r>
            <a:endParaRPr lang="en-US" sz="31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может называть цвет предмета. Оно помогает сразу представить, какого он оттенка, и делает описание более точным и наглядным.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существительное можно описать по-разному: большой дом, высокий дом, красивый дом. Прилагательные выбирают только тот признак, который нужен в тексте.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— разные признаки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часто описывают вкус: сладкая конфета, кислое яблоко, горячий чай. Они подсказывают, каким кажется предмет, если его попробовать.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
</a:t>
            </a:r>
            <a:endParaRPr lang="en-US" sz="1300" dirty="0"/>
          </a:p>
        </p:txBody>
      </p:sp>
      <p:sp>
        <p:nvSpPr>
          <p:cNvPr id="21" name="Text 8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могут говорить о настроении и характере: весёлый щенок, грустный мальчик, добрый друг. Так речь становится теплее и выразительнее.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endParaRPr lang="en-US" sz="1300" dirty="0"/>
          </a:p>
        </p:txBody>
      </p:sp>
      <p:sp>
        <p:nvSpPr>
          <p:cNvPr id="23" name="Text 10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прилагательных мы узнаём, большой предмет или маленький, круглый он или длинный. Такие слова помогают увидеть предмет почти как на картинке.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форма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вопросы отвечает прилагательное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прилагательное, нужно спросить о признаке предмета: какой? какая? какое? какие? Такой вопрос сразу подсказывает, что перед нами слово-описание.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не ошибиться и быстро увидеть слово-признак в предложении. Это как маленький фонарик: посветил — и нужное слово сразу нашлось.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 существительным стоит слово, которое отвечает на один из этих вопросов, оно, скорее всего, и есть прилагательное. Например: солнечный день, интересная книга, белые цветы.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 существительное — дружная пара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словосочетании существительное называет предмет, а прилагательное уточняет его признак. Вместе они звучат понятно и красиво: синее море, тёплый шарф, добрые ребята. Без прилагательного образ становится проще и беднее.
</a:t>
            </a:r>
            <a:endParaRPr lang="en-US" sz="1034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Слово-помощник рядом с предметом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существительное можно представить по-разному, если менять прилагательное. Дом бывает большой, красивый, высокий или уютный. Слово-признак помогает увидеть тот самый дом, который нужен в тексте.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— много описаний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обычно стоит рядом с существительным и словно держится за него за руку. Оно не любит оставаться без предмета, потому что именно тогда становится ясно, что оно описывает: зелёную траву, весёлого щенка или высокий дом.
</a:t>
            </a:r>
            <a:endParaRPr lang="en-US" sz="996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работают вместе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прилагательное в предложении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слова по вопросу и значению помогает определить прилагательное без ошибки.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бывают разного рода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прилагательное стоит в единственном числе, оно меняется по родам. Мужской род помогает описать предметы словами вроде добрый, синий, тёплый.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 требует других окончаний: добрая, синяя, тёплая. Окончание подстраивается под существительное, будто примеряет подходящую одежду.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тоже имеет свои формы: доброе, синее, тёплое. Такие слова подходят к существительным, которые отвечают на вопрос какое?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прилагательного не выбирается случайно. Он зависит от существительного рядом, поэтому слова должны дружить и согласовываться между собой.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 единственном и множественном числе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один, прилагательное показывает это в форме единственного числа: умный ученик, высокая берёза, красное яблоко.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род у прилагательных не различается, зато окончание подсказывает число. Это помогает быстро проверить, с каким существительным слово связано.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число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предметов больше одного, прилагательное меняет форму: умные ученики, высокие берёзы, красные яблоки. Так сразу видно, что речь идёт о нескольких предметах.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предметов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прилагательное изменяется вместе с существительным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всегда старается подойти к существительному по роду и числу. Поэтому мы говорим: красный мяч, красная лента, красное яблоко.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согласование делает словосочетание правильным и понятным. Читатель сразу видит, какой именно предмет описан, а не гадает, как в детективе.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предметов несколько, форма тоже меняется: красные мячи, красные ленты, красные яблоки. Окончание помогает слову-признаку «не поссориться» с предметом.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прилагательных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прилагательных бывают разные окончания, и каждое из них подсказывает род или число. По окончанию легче понять, к какому существительному слово подходит и как оно должно звучать рядом с ним.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окончания помогают узнать форму слова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окончания -ый, -ий, -ой, -ая, -яя, -ое, -ее, -ые, -ие. Они помогают быстро узнать форму прилагательного и не перепутать его с другим словом.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окончания встречаются чаще всего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удобно запомнить несколько коротких форм: они часто встречаются в речи и помогают быстро узнать прилагательное.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 коротких слов помогают заметить, что признак можно назвать без полного окончания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 теме «Имя прилагательное»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сравнивать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может показать, что признак у одного предмета выражен сильнее. Тогда мы говорим: высокий — выше, интересный — интереснее, красивый — красивее.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особая форма, которая показывает самый сильный признак: самый высокий, самый интересный, самый красивый. Она часто помогает выделить один предмет из многих.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делает речь точнее. Мы не просто называем предмет, а сразу понимаем, какой из них больше, ярче, добрее или заметнее.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прилагательные оживляют картины природы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лес выглядит особенно спокойно. Тихие деревья, влажная трава и прозрачный воздух помогают почувствовать прохладу и тишину. Без таких слов картина была бы просто набором предметов, а с ними она становится почти видимой.
</a:t>
            </a:r>
            <a:endParaRPr lang="en-US" sz="103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лесу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природа будто умывается. Яркая зелень, чистое небо и свежий воздух делают пейзаж живым и радостным. Такие описания помогают не только увидеть картину, но и почувствовать её настроение.
</a:t>
            </a:r>
            <a:endParaRPr lang="en-US" sz="1152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парк легко узнать по золотым листьям, холодному ветру и серому небу. Прилагательные сразу подсказывают, какое это время года, и создают настроение. Читатель словно слышит шорох листьев под ногами.
</a:t>
            </a:r>
            <a:endParaRPr lang="en-US" sz="1152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за окном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прилагательные помогают в сказках и рассказах
</a:t>
            </a:r>
            <a:endParaRPr lang="en-US" sz="308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Волшебный, таинственный, сияющий — эти слова помогают сделать текст похожим на сказку. Без них история звучала бы гораздо спокойнее и проще.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сказочное настроение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описан точно, его легче отличить от других. Добрая девочка, старая сова, смелый мальчик — такие образы остаются в памяти надолго.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запомнить персонажей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Храбрый, добрый или хитрый — такие слова сразу подсказывают, каким будет персонаж. Читатель быстрее понимает его поступки и запоминает образ.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характер героя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добавляет к герою важную деталь: маленький, мудрая, весёлая. Из-за этого персонаж в воображении становится живым и почти знакомым.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образ ярче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прилагательное с другими словами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вопрос. Прилагательное отвечает на какой? какая? какое? какие? и называет признак предмета, а не действие и не сам предмет.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красиво чаще всего не прилагательное, а наречие. Оно отвечает на вопрос как? и говорит, как совершается действие, а не каким является предмет.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бегущий связано с действием и помогает описать предмет по действию. А бег — это уже существительное, потому что оно называет предмет или явление.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сомнение, проверь значение слова и его вопрос. Это простой способ не перепутать прилагательное с другими частями речи и не ошибиться.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имени прилагательного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шаг за шагом определить, как слово связано с существительным и какие признаки у него есть.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употреблении прилагательных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неверное окончание. Нужно говорить красивое платье, а не красивая платье, потому что прилагательное должно подходить к существительному.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путают вопрос. Если слово отвечает на какой? какая? какое? какие?, перед нами прилагательное. Если вопрос другой, нужно проверить слово ещё раз.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несогласованность по роду и числу. Если предмет один, форма тоже должна быть одной; если предметов много, форма меняется вместе с ними.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со словами-признаками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как можно больше прилагательных к слову кот: пушистый, серый, маленький. Потом попробуй подобрать признаки к слову снег. Получится весело и очень полезно.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слова-признаки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простое предложение и укрась его прилагательными. Например, «День был тёплый и солнечный». Так легко увидеть, как слова-признаки делают речь красивее и точнее.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предложение ярче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об имени прилагательном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называет признак предмета. Оно помогает рассказать о цвете, размере, форме, вкусе, настроении и других важных особенностях.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отвечает на вопросы какой? какая? какое? какие? Эти вопросы помогают быстро найти слово-признак в предложении и не перепутать его с другими словами.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связано с существительным и согласуется с ним. Оно изменяется по числу, а в единственном числе — ещё и по родам.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делают речь точной, красивой и понятной. С ними даже обычный мяч может стать большим, красным или весёлым — почти волшебство!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Прилагательное: маленькое слово с большой силой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помогает точно описывать предметы, людей, животных и явления. Оно дружит с существительным, меняется вместе с ним и делает нашу речь яркой, красивой и понятной.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2026-05-21T21:05:46Z</dcterms:created>
  <dcterms:modified xsi:type="dcterms:W3CDTF">2026-05-21T21:05:46Z</dcterms:modified>
</cp:coreProperties>
</file>