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путешествия — путь к развитию личности 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формируют личность, расширяют культурные горизонты и влияют на общественные процессы.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в исторической перспективе 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массовое расширение транспорта сделало путешествия доступнее. XXI век характеризуется глобализацией и цифровыми технологиями, что значительно увеличило международную мобильность, особенно среди молодёжи, стремящейся к обучению и профессиональному развитию.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национальные фестивали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традиционных праздниках даёт возможность глубже понять обычаи и национальный дух, а также почувствовать единство с местным сообществом.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исторического наследия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памятников и музеев раскрывает богатство прошлого и стимулирует интерес к истории и искусству других народов.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общение с местными жителями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местными в повседневных ситуациях развивает навыки коммуникации, учит уважению и толерантности в реальной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культурного обогащения в путешествиях
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путешествия способствуют развитию личности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формируют умение самостоятельно принимать решения в новых и порой сложных условиях, повышая личную ответственность за выбор.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новых ситуаций способствует развитию критического мышления и способствует укреплению самостоятельности после возвращения домой.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языковых и культурных барьеров значительно развивает уверенность в себе и коммуникационные навыки в международной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курсы за границей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Интенсивные занятия в языковых школах позволяют быстро овладеть разговорными навыками и погрузиться в аутентичную языковую среду.
</a:t>
            </a:r>
            <a:endParaRPr lang="en-US" sz="128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Академические обмены и стажировки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Обменные программы открывают доступ к учебным системам других стран, расширяют кругозор и создают условия для научного роста.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лагеря для школьников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Лагеря представляют собой площадку для социального и культурного обмена, способствуя развитию личностных и межкультурных компетенций.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возможности в путешествиях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10%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мировых рабочих мест связано с туристической отраслью, что подчёркивает её значимость в глобальной экономике.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ВТО, 2019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приносит более 8% ВВП, способствуя развитию инфраструктуры и расширению международной торговли в различных регионах.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932087"/>
            <a:ext cx="4534800" cy="297087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UNWTO, 2022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направления: возможности для молодёжи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 стоимости путешествия, культурным объектам и языковой среде демонстрирует разнообразие подходов к развитию молодёжного туризма.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предлагают более доступные программы с широкой культурно-образовательной направленностью.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языковая компетенция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 рост грамотности участников языковых лагерей на 30–40% за короткий период благодаря интенсивной практике.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носителями языка значительно ускоряет расширение словарного запаса и улучшает понимание живой речи и акцентов.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языковую среду способствует развитию беглой речи и правильному употреблению фразеологизмов и идиом.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охране природы в Азии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участвуют в восстановлении экосистем и изучении биоразнообразия, работая в международных командах и приобретая ценный опыт.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программы для детей в Африке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образовательных и оздоровительных инициативах помогает развивать ответственность и эффективно коммуницировать в культурно разнообразных коллективах.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Межкультурные навыки и расширение связей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волонтёрских проектах способствует развитию межкультурного понимания и формирует полезные международные контакты для будущей карьеры.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волонтёрство: опыт и преимущества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Tourism Organization,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международных поездок молодёжи (2010–2023)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самостоятельных путешествий растёт благодаря увеличению доступа к информации и онлайн-сервисам.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увеличение числа поездок свидетельствует о возрастающей мобильности и самостоятельности молодёжи.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путешествия: основные этапы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подготовки для успешной поездки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глобального туризма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минимизации вреда развиваются направления экотуризма, ориентированные на сохранение природы и уменьшение негативных воздействий на окружающую среду.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туризм способствует росту выбросов парниковых газов, увеличившись на 8% в 2018 году, что ускоряет климатические изменения и требует новых подходов в организации путешествий.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курорты испытывают значительное давление на экосистемы из-за чрезмерного потребления водных ресурсов и накопления пластиковых отходов, угрожающих биоразнообразию.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маршруты и ответственное поведение туристов становятся ключевыми трендами для сохранения природных и культурных ценностей в долгосрочной перспективе.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для комплексного планирования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приложения позволяют быстро бронировать билеты и жильё, предлагая персонализированные маршруты и рекомендации. Это упрощает подготовку и делает путешествия более доступными для широкой аудитории.
</a:t>
            </a:r>
            <a:endParaRPr lang="en-US" sz="102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экскурсии: путешествия без границ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туры открывают достопримечательности в удалённых местах, позволяя пользователям исследовать культуру и историю, не выходя из дома. Такой подход расширяет возможности образовательного туризма.
</a:t>
            </a:r>
            <a:endParaRPr lang="en-US" sz="102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Автоматический перевод и GPS-навигация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технологий переводов с GPS-навигацией значительно облегчает общение и ориентацию в незнакомых странах, снижая языковые барьеры и повышая безопасность путешественников.
</a:t>
            </a:r>
            <a:endParaRPr lang="en-US" sz="102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инновации в путешествиях: облегчение и новые горизонты
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Утеря важных документов и мошенничество остаются распространёнными проблемами, требующими внимательности и применения мер предосторожности.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киберугроз требует осторожности при использовании открытых Wi-Fi сетей и мобильных устройств для защиты персональных данных во время поездок.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риски включают возможность инфекционных заболеваний и необходимость наличия страхового покрытия для получения помощи за рубежом.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проблемы при путешествиях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891226"/>
            <a:ext cx="4813500" cy="17271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путешествий: взгляд старшеклассников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МГУ, 2022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основных преимуществ и недостатков путешествий по мнению учеников старших классов, выделяющая баланс между личностным ростом и возможными сложностями.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82% студентов считают, что положительные стороны путешествий значительно превышают негативные аспекты.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повышают способность адаптироваться и работать в мультикультурной среде, что ценится современными работодателями.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глобальных олимпиадах стимулирует интерес к новым научным направлениям и расширяет карьерные возможности.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конференции предоставляют платформу для обмена опытом и установления профессиональных связей.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Зарубежные стажировки помогают молодым людям определиться с профессией, развивая практически важные навыки и компетенции.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профессиональное самоопределение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стереотипов во время поездки в Индию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разнообразие культур и традиций Индии помогло молодому путешественнику изменить предвзятые представления о стране, развив эмпатию и уважение к иной культуре.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взгляд на экологические проблемы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национальных парков разных стран выявило важность устойчивого развития, усилив социальную ответственность и желание участвовать в охране окружающей среды.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благодаря международным обменам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опытом с учащимися из разных стран способствовал развитию аналитических навыков и гибкости мышления, помогая видеть проблемы под разными углами.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мировоззрения через путешествия: реальные истории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взгляд: путешествия как показатель прогресса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XV–XVII веков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торговых путей и обмен культурными достижениями, что заложило основы глобализации и усиления международных связей.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XX века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обмены и стажировки укрепили культурные и академические связи, формируя новую модель глобального сотрудничества и прогресса.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экспедиции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Исследовательские поездки способствовали развитию естественных наук и картографии, значительно расширяя знания о природе и людях разных регионов.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стереотипов и развитие межкультурного диалога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встречи с представителями разных стран способствуют изменению устаревших и предвзятых взглядов на другие культуры.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культуры мира становится возможным благодаря регулярному межкультурному общению и обмену опытом на глобальном уровне.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международного обмена повышают уровень взаимопонимания, облегчая диалог и сотрудничество между народами.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как осознанный выбор и вклад в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развивают личность и открывают профессиональные и образовательные горизонты, способствуя созданию ответственного, открытого общества в условиях глобализации.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2026-05-07T20:46:48Z</dcterms:created>
  <dcterms:modified xsi:type="dcterms:W3CDTF">2026-05-07T20:46:48Z</dcterms:modified>
</cp:coreProperties>
</file>