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25" y="729250"/>
            <a:ext cx="3750300" cy="407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Атлантический и Северный Ледовитый океаны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океана Земли: разные размеры, климат и значение для людей.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16925" y="256225"/>
            <a:ext cx="37503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545" y="0"/>
            <a:ext cx="48722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38775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Атлантика соединяет материки и морские пути, а Арктика окружает Северный полюс и влияет на погоду, транспорт и жизнь людей на побережьях.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38775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находятся океаны и почему это важно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1705950" y="1512988"/>
            <a:ext cx="3056700" cy="184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9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106 млн км²
</a:t>
            </a:r>
            <a:pPr algn="ctr" indent="0" marL="0">
              <a:lnSpc>
                <a:spcPct val="100000"/>
              </a:lnSpc>
              <a:buNone/>
            </a:pPr>
            <a:r>
              <a:rPr lang="en-US" sz="7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9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такова площадь Атлантического океана, значительно превосходящая Северный Ледовитый.
</a:t>
            </a:r>
            <a:endParaRPr lang="en-US" sz="3930" dirty="0"/>
          </a:p>
        </p:txBody>
      </p:sp>
      <p:sp>
        <p:nvSpPr>
          <p:cNvPr id="5" name="Text 2"/>
          <p:cNvSpPr txBox="1"/>
          <p:nvPr/>
        </p:nvSpPr>
        <p:spPr>
          <a:xfrm>
            <a:off x="6212575" y="557625"/>
            <a:ext cx="2615700" cy="410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в размерах показывает, почему Атлантика сильнее влияет на мировые связи, а Арктика быстрее реагирует на изменения климата.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географические данные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750" y="2231821"/>
            <a:ext cx="4037700" cy="14310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8150" y="1366025"/>
            <a:ext cx="3752400" cy="316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основные признаки двух океанов и увидим, почему они так непохожи.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Атлантика глубже, теплее и теснее связана с морскими путями; Северный Ледовитый океан меньше, холоднее и чувствительнее к потеплению.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географические данные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7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Атлантического и Северного Ледовитого океанов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91925" y="1126406"/>
            <a:ext cx="2130000" cy="1520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7000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2075" y="1126406"/>
            <a:ext cx="2130000" cy="15205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119192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Атлантика между материками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Атлантический океан выглядит как широкий водный мост между Европой, Африкой и обеими Америками. Именно поэтому здесь особенно заметны торговые маршруты и крупные порты.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507000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Арктика вокруг полюса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Ледовитый океан почти замкнут сушей Евразии и Северной Америки. На карте хорошо видно, что он тесно связан с Гренландией, арктическими островами и окраинными морями.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2207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как часть географии стран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Карибский бассейн, Баффинов залив, Гренландское и Норвежское моря помогают увидеть, как океаны входят в жизнь прибрежных территорий. Карта объясняет, почему климат и хозяйство на берегах так различаются.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 на карте мира
</a:t>
            </a:r>
            <a:endParaRPr lang="en-US" sz="2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6520" y="1217125"/>
            <a:ext cx="4554209" cy="31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Течения переносят тепло и холод на большие расстояния, поэтому меняют погоду у побережий.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течения смягчают климат Европы, а холодные понижают температуру у берегов Канады, Гренландии и северной Атлантики.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материалам урока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Течения Атлантики и Арктики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501" y="1319944"/>
            <a:ext cx="205896" cy="20589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0451" y="1319944"/>
            <a:ext cx="205896" cy="20589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5370" y="3106289"/>
            <a:ext cx="180159" cy="20589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63669" y="3106289"/>
            <a:ext cx="199461" cy="205896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Атлантического океана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740400" y="1319950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Тропические воды
</a:t>
            </a:r>
            <a:pPr algn="l" indent="0" marL="0">
              <a:lnSpc>
                <a:spcPct val="100000"/>
              </a:lnSpc>
              <a:buNone/>
            </a:pPr>
            <a:r>
              <a:rPr lang="en-US" sz="4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Вблизи экватора воды Атлантики тёплые и хорошо прогреваются солнцем. Это создаёт условия для сильного испарения и влажного воздуха над океаном.
</a:t>
            </a:r>
            <a:endParaRPr lang="en-US" sz="1223" dirty="0"/>
          </a:p>
        </p:txBody>
      </p:sp>
      <p:sp>
        <p:nvSpPr>
          <p:cNvPr id="13" name="Text 3"/>
          <p:cNvSpPr txBox="1"/>
          <p:nvPr/>
        </p:nvSpPr>
        <p:spPr>
          <a:xfrm>
            <a:off x="5078353" y="1319950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Штормы и ветры
</a:t>
            </a:r>
            <a:pPr algn="l" indent="0" marL="0">
              <a:lnSpc>
                <a:spcPct val="100000"/>
              </a:lnSpc>
              <a:buNone/>
            </a:pPr>
            <a:r>
              <a:rPr lang="en-US" sz="4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умеренных широтах часто возникают штормы, туманы и сильные ветры. Здесь погода быстро меняется, поэтому мореплавателям важно следить за прогнозами.
</a:t>
            </a:r>
            <a:endParaRPr lang="en-US" sz="1223" dirty="0"/>
          </a:p>
        </p:txBody>
      </p:sp>
      <p:sp>
        <p:nvSpPr>
          <p:cNvPr id="14" name="Text 4"/>
          <p:cNvSpPr txBox="1"/>
          <p:nvPr/>
        </p:nvSpPr>
        <p:spPr>
          <a:xfrm>
            <a:off x="740400" y="3106295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 на севере
</a:t>
            </a:r>
            <a:pPr algn="l" indent="0" marL="0">
              <a:lnSpc>
                <a:spcPct val="100000"/>
              </a:lnSpc>
              <a:buNone/>
            </a:pPr>
            <a:r>
              <a:rPr lang="en-US" sz="4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северной части океана зимой появляются льды и айсберги. Они усложняют судоходство и показывают, насколько климат здесь отличается от тропических районов.
</a:t>
            </a:r>
            <a:endParaRPr lang="en-US" sz="1223" dirty="0"/>
          </a:p>
        </p:txBody>
      </p:sp>
      <p:sp>
        <p:nvSpPr>
          <p:cNvPr id="15" name="Text 5"/>
          <p:cNvSpPr txBox="1"/>
          <p:nvPr/>
        </p:nvSpPr>
        <p:spPr>
          <a:xfrm>
            <a:off x="5078353" y="3106295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берега
</a:t>
            </a:r>
            <a:pPr algn="l" indent="0" marL="0">
              <a:lnSpc>
                <a:spcPct val="100000"/>
              </a:lnSpc>
              <a:buNone/>
            </a:pPr>
            <a:r>
              <a:rPr lang="en-US" sz="4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Атлантика переносит тепло и влагу к Европе, Северной Америке и западным берегам Африки. Поэтому её климатическое значение намного шире, чем просто морское пространство.
</a:t>
            </a:r>
            <a:endParaRPr lang="en-US" sz="122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4841" y="0"/>
            <a:ext cx="2958517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56466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Северного Ледовитого океана
</a:t>
            </a:r>
            <a:endParaRPr lang="en-US" sz="2702" dirty="0"/>
          </a:p>
        </p:txBody>
      </p:sp>
      <p:sp>
        <p:nvSpPr>
          <p:cNvPr id="9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589357" y="1279468"/>
            <a:ext cx="2480621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 большую часть года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Поверхность океана долго остаётся скованной льдом, поэтому солнечное тепло почти не прогревает воду. Это делает Арктику одним из самых холодных районов Земли.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89357" y="2863168"/>
            <a:ext cx="2480621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Полярная ночь и день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здесь длится полярная ночь, а летом наступает полярный день. Такие условия резко меняют освещённость и влияют на жизнь животных и людей.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472665" y="1279468"/>
            <a:ext cx="2480621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Сложное плавание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Льды, туманы и низкие температуры делают морские перевозки трудными. Для движения по арктическим водам часто нужны ледоколы и точные прогнозы погоды.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472665" y="2863168"/>
            <a:ext cx="2480621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Меньшая солёность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Воды океана менее солёные, чем в Атлантике. На это влияют приток речной воды и летнее таяние льда, которое разбавляет морскую воду.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образуется морской лёд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охлаждения воды и формирования ледяного покрова в Арктике и северной Атлантике.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46834" y="0"/>
            <a:ext cx="359643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11075"/>
            <a:ext cx="49836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Моря и заливы Атлантического океана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322575" y="3430858"/>
            <a:ext cx="2388199" cy="14655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Балтийское море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Балтика соединена с Атлантикой через проливы и имеет большое значение для торговли, рыболовства и транспорта стран Северной Европы и Прибалтики.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22575" y="1699827"/>
            <a:ext cx="2388199" cy="14655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Средиземное и Северное моря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моря важны для судоходства и жизни портовых городов. Через них проходят маршруты, связывающие Европу с другими частями Атлантического бассейна.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917911" y="3430858"/>
            <a:ext cx="2388199" cy="14655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Мировые морские пути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Атлантику идут одни из самых загруженных маршрутов мира. Они связывают Европу, Америку и Африку, поэтому океан особенно важен для торговли.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2917911" y="1699827"/>
            <a:ext cx="2388199" cy="14655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Карибское море и заливы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Карибское море, Мексиканский и Гудзонов заливы образуют важные районы мореплавания. Здесь сосредоточены порты, курорты и богатые рыбой воды.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07125" y="1221954"/>
            <a:ext cx="3803400" cy="29416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Моря и заливы Северного Ледовитого океана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657150" y="1156200"/>
            <a:ext cx="4135200" cy="803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моря
</a:t>
            </a:r>
            <a:pPr algn="l" indent="0" marL="0">
              <a:lnSpc>
                <a:spcPct val="100000"/>
              </a:lnSpc>
              <a:buNone/>
            </a:pPr>
            <a:r>
              <a:rPr lang="en-US" sz="3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Северному Ледовитому океану относятся Баренцево, Карское, море Лаптевых, Восточно-Сибирское и Чукотское моря. Они образуют цепь арктических акваторий вдоль берегов Евразии и Северной Америки.
</a:t>
            </a:r>
            <a:endParaRPr lang="en-US" sz="1186" dirty="0"/>
          </a:p>
        </p:txBody>
      </p:sp>
      <p:sp>
        <p:nvSpPr>
          <p:cNvPr id="11" name="Text 3"/>
          <p:cNvSpPr txBox="1"/>
          <p:nvPr/>
        </p:nvSpPr>
        <p:spPr>
          <a:xfrm>
            <a:off x="657150" y="2051344"/>
            <a:ext cx="4135200" cy="803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Баффинов залив
</a:t>
            </a:r>
            <a:pPr algn="l" indent="0" marL="0">
              <a:lnSpc>
                <a:spcPct val="100000"/>
              </a:lnSpc>
              <a:buNone/>
            </a:pPr>
            <a:r>
              <a:rPr lang="en-US" sz="3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Баффинов залив — один из крупнейших арктических заливов. Он связан с северной частью Атлантики и служит важной частью морского пространства между Гренландией и Канадой.
</a:t>
            </a:r>
            <a:endParaRPr lang="en-US" sz="1186" dirty="0"/>
          </a:p>
        </p:txBody>
      </p:sp>
      <p:sp>
        <p:nvSpPr>
          <p:cNvPr id="12" name="Text 4"/>
          <p:cNvSpPr txBox="1"/>
          <p:nvPr/>
        </p:nvSpPr>
        <p:spPr>
          <a:xfrm>
            <a:off x="657150" y="2946494"/>
            <a:ext cx="4135200" cy="803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Мелководье и шельф
</a:t>
            </a:r>
            <a:pPr algn="l" indent="0" marL="0">
              <a:lnSpc>
                <a:spcPct val="100000"/>
              </a:lnSpc>
              <a:buNone/>
            </a:pPr>
            <a:r>
              <a:rPr lang="en-US" sz="3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арктические моря мелководны и лежат на широком шельфе. Здесь встречаются острова, архипелаги и большие участки дна, доступные для изучения и освоения.
</a:t>
            </a:r>
            <a:endParaRPr lang="en-US" sz="1186" dirty="0"/>
          </a:p>
        </p:txBody>
      </p:sp>
      <p:sp>
        <p:nvSpPr>
          <p:cNvPr id="13" name="Text 5"/>
          <p:cNvSpPr txBox="1"/>
          <p:nvPr/>
        </p:nvSpPr>
        <p:spPr>
          <a:xfrm>
            <a:off x="657150" y="3833695"/>
            <a:ext cx="4135200" cy="803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 и сезонность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3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Сезонный лёд сильно меняет облик этих морей: зимой он расширяется, а летом отступает. Поэтому навигация, жизнь животных и работа человека в Арктике зависят от времени года.
</a:t>
            </a:r>
            <a:endParaRPr lang="en-US" sz="118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6520" y="1217125"/>
            <a:ext cx="4554209" cy="31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обоих океанах пищевые цепи начинаются с планктона. В Атлантике особенно богаты рыбой тёплые и умеренные воды, а в Арктике жизнь тесно связана со льдом и холодом.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Атлантика выделяется разнообразием рыб, а Арктика — приспособленностью морских млекопитающих к льдам; планктон важен в обоих океанах.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сравнение по материалам школьной географии; качественная оценка по видам, упомянутым в описании темы.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Животный мир двух океанов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85038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 планктон в океанах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306750" y="1987922"/>
            <a:ext cx="38367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Атлантика и течения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Атлантическом океане планктона особенно много там, где холодные течения встречаются с тёплыми водами и поднимаются глубинные воды, богатые питательными веществами.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19173" y="1049000"/>
            <a:ext cx="38367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пищевых цепей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Фитопланктон создаёт органическое вещество и начинает многие пищевые цепи. Без него не было бы достаточной кормовой базы для рыб, птиц и морских животных.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06750" y="2926845"/>
            <a:ext cx="38367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арктическое лето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Арктике летом начинается короткий, но очень бурный сезон развития планктона. Когда появляется свет и отступает лёд, водоросли быстро размножаются.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06750" y="3865768"/>
            <a:ext cx="38367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водоросли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крупным растениям океанов относят и морские водоросли. Они образуют укрытия для мелких организмов и помогают поддерживать жизнь в прибрежных зонах и на мелководье.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153" y="2086609"/>
            <a:ext cx="226148" cy="2010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90028" y="2086609"/>
            <a:ext cx="226148" cy="20102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30903" y="2086609"/>
            <a:ext cx="226148" cy="20102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71778" y="2086609"/>
            <a:ext cx="226148" cy="201021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Атлантический океан служит людям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1014250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перевозки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Атлантику проходят важные маршруты между Европой, Америкой и Африкой. По океану перевозят товары, топливо и промышленные грузы, связывая крупнейшие порты мира.
</a:t>
            </a:r>
            <a:endParaRPr lang="en-US" sz="1204" dirty="0"/>
          </a:p>
        </p:txBody>
      </p:sp>
      <p:sp>
        <p:nvSpPr>
          <p:cNvPr id="13" name="Text 3"/>
          <p:cNvSpPr txBox="1"/>
          <p:nvPr/>
        </p:nvSpPr>
        <p:spPr>
          <a:xfrm>
            <a:off x="3155127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Добыча ресурсов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шельфе Атлантики ведётся добыча нефти и газа. Эти ресурсы особенно важны для прибрежных государств и крупных морских компаний.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296004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Рыболовство и порты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Богатые промысловые районы поддерживают рыболовство и работу портов. Вдоль берегов океана сформировались города, зависящие от морской торговли и переработки рыбы.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7436881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и побережья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участки океана привлекают туристов, а побережья используются для отдыха, круизов и водных видов спорта. Это создаёт дополнительные рабочие места.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4841" y="0"/>
            <a:ext cx="2958517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579775" y="1263725"/>
            <a:ext cx="53736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Арктические ресурсы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Шельф Северного Ледовитого океана содержит запасы нефти, газа и других полезных ископаемых. Их освоение важно, но требует сложной техники и больших затрат.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79775" y="2456296"/>
            <a:ext cx="53736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путь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Арктические морские маршруты могут сокращать расстояние между Европой и Азией. Однако плавание здесь возможно только при поддержке ледоколов и точных прогнозов погоды.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9775" y="3648874"/>
            <a:ext cx="53736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условия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Лёд, туманы, морозы и удалённость делают хозяйственную деятельность в Арктике очень трудной. Поэтому многие проекты требуют особой подготовки и постоянного контроля безопасности.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06750" y="311075"/>
            <a:ext cx="56466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Хозяйственное значение Северного Ледовитого океана
</a:t>
            </a:r>
            <a:endParaRPr lang="en-US" sz="270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3453" y="1124025"/>
            <a:ext cx="5329594" cy="2124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344575"/>
            <a:ext cx="52089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проблемы особенно заметны в океанах и к чему они приводят.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Атлантика сильнее страдает от загрязнения и перевозок, а Арктика — от быстрого потепления. Обе проблемы опасны для животных и хозяйства.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обзоры и материалы школьной географии.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проблемы океанов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6520" y="1217125"/>
            <a:ext cx="4554209" cy="31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 отражает солнечные лучи, а открытая вода поглощает их. Поэтому даже небольшое сокращение ледяного покрова заметно меняет теплообмен в Арктике.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льда, тем больше тепла получает океан. Это запускает обратную связь: потепление усиливает таяние и ускоряет изменения климата.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 географии и климату Арктики; качественная схема причинно-следственных факторов.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Арктика теплеет быстрее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океаны меняют климат побережий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вода, лёд и испарение влияют на температуру и влажность воздуха у берегов.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46834" y="0"/>
            <a:ext cx="359643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11075"/>
            <a:ext cx="49836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об океанах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322575" y="3430858"/>
            <a:ext cx="2388199" cy="14655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маленький океан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Ледовитый океан — самый маленький и самый мелкий океан Земли. Его акватория сильно зависит от сезонного льда и сурового климата.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22575" y="1699827"/>
            <a:ext cx="2388199" cy="14655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Подводный хребет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Атлантическом океане протянулся Срединно-Атлантический хребет — огромная подводная горная система. Он помогает учёным изучать движение литосферных плит.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917911" y="3430858"/>
            <a:ext cx="2388199" cy="14655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Арктике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Арктики связано с экспедициями, ледоколами и поиском северных морских путей. Эти маршруты помогают лучше понять природные условия полярных морей.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2917911" y="1699827"/>
            <a:ext cx="2388199" cy="14655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Айсберги Гренландии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айсберги, отколовшиеся от берегов Гренландии, дрейфуют в сторону Атлантики. Их движение создаёт опасность для судов и привлекает внимание исследователей.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34700" y="570000"/>
            <a:ext cx="63072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Атлантика и Арктика: два разных океана — одна планета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Атлантический и Северный Ледовитый океаны отличаются размерами, глубиной, температурой и ледовитостью, но оба влияют на климат, ресурсы, транспорт и жизнь людей.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2026-06-02T15:53:15Z</dcterms:created>
  <dcterms:modified xsi:type="dcterms:W3CDTF">2026-06-02T15:53:15Z</dcterms:modified>
</cp:coreProperties>
</file>