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К. Зайцев (1881—1972): писатель Серебряного века, эмиграции и духовной прозы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памяти, веры и тихого нравственного поиска.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Зайцев вошёл в литературу в эпоху Серебряного века, когда обновлялись язык прозы и духовные ориентиры. Революция и эмиграция изменили его судьбу, а Париж стал местом зрелого творчества и сохранения русской культурной памяти.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эпоха Зайцева: Серебряный век, революция, эмиграция
</a:t>
            </a:r>
            <a:endParaRPr lang="en-US" sz="1723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Происхождение, детство и раннее образование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1881 — рождение в Орле
</a:t>
            </a:r>
            <a:pPr algn="ctr" indent="0" marL="0">
              <a:lnSpc>
                <a:spcPct val="100000"/>
              </a:lnSpc>
              <a:buNone/>
            </a:pPr>
            <a:r>
              <a:rPr lang="en-US" sz="3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Зайцев родился 29 января 1881 года в дворянской семье. Детские впечатления, связанные с усадебной культурой и образом образованной России, позже вошли в его воспоминания и прозу.
</a:t>
            </a:r>
            <a:endParaRPr lang="en-US" sz="1017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учёба
</a:t>
            </a:r>
            <a:pPr algn="ctr" indent="0" marL="0">
              <a:lnSpc>
                <a:spcPct val="100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жила и в Москве, где будущий писатель оказался в насыщенной культурной среде. Он учился в Московском училище живописи, ваяния и зодчества, а затем в Императорском техническом училище.
</a:t>
            </a:r>
            <a:endParaRPr lang="en-US" sz="1036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литературы
</a:t>
            </a:r>
            <a:pPr algn="ctr" indent="0" marL="0">
              <a:lnSpc>
                <a:spcPct val="100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разностороннее образование, Зайцев окончательно связал жизнь с литературой. Именно этот выбор определил его путь как прозаика, мемуариста, биографа и тонкого наблюдателя человеческой души.
</a:t>
            </a:r>
            <a:endParaRPr lang="en-US" sz="10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начала XX века и первые литературные шаги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Вхождение в среду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1900-х годов Зайцев оказался в московском литературном кругу, где общались писатели, художники и критики Серебряного века. Здесь формировались его вкус к тонкости и внимание к внутренней жизни человека.
</a:t>
            </a:r>
            <a:endParaRPr lang="en-US" sz="1239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Печататься он начал в журналах, постепенно вырабатывая узнаваемую манеру. Ранние тексты уже показывали стремление к точному психологическому рисунку и мягкой, нефорсированной интонации.
</a:t>
            </a:r>
            <a:endParaRPr lang="en-US" sz="1296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оптика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первых рассказов и повестей характерно не событие как таковое, а переживание события героем. Такой подход сближал Зайцева с лирической прозой, где важны оттенки чувства и памяти.
</a:t>
            </a:r>
            <a:endParaRPr lang="en-US" sz="1278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подтекст
</a:t>
            </a:r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ранних произведениях заметно стремление соединить художественную наблюдательность с нравственным смыслом. За бытовой подробностью у Зайцева часто открывается вопрос о совести, выборе и внутренней опоре.
</a:t>
            </a:r>
            <a:endParaRPr lang="en-US" sz="123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Зайцев как мастер лирической прозы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Внутреннее важнее внешнего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действие обычно сдержано: на первый план выходит не сюжетный поворот, а состояние героя, движение мысли и тихая драма памяти.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Психологическая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Зайцев внимательно наблюдает за оттенками переживания, не упрощая человеческий характер. Небольшая деталь у него часто раскрывает целую историю души.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Традиция классической прозы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манера связана с Тургеневым и Чеховым: ясный язык, сдержанность, отсутствие нарочитой эффектности и уважение к внутренней правде персонажа.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Лиризм без патетики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глубина достигается не громкими заявлениями, а плавной интонацией, точным словом и тонким чувством меры, которое делает текст особенно убедительным.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дореволюционной прозы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3100" y="1109788"/>
            <a:ext cx="1968753" cy="15128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одиночество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произведениях Зайцева любовь часто соседствует с ощущением одиночества. Герои переживают чувство не как счастливую развязку, а как испытание, выявляющее их внутреннюю уязвимость.
</a:t>
            </a:r>
            <a:endParaRPr lang="en-US" sz="1336" dirty="0"/>
          </a:p>
        </p:txBody>
      </p:sp>
      <p:sp>
        <p:nvSpPr>
          <p:cNvPr id="11" name="Text 3"/>
          <p:cNvSpPr txBox="1"/>
          <p:nvPr/>
        </p:nvSpPr>
        <p:spPr>
          <a:xfrm>
            <a:off x="3591430" y="1110933"/>
            <a:ext cx="1968753" cy="15128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 счастья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краткие минуты благополучия у него окрашены тревогой. Писатель показывает, что человеческое счастье неустойчиво и легко разрушается внешними обстоятельствами или внутренним разладом.
</a:t>
            </a:r>
            <a:endParaRPr lang="en-US" sz="1284" dirty="0"/>
          </a:p>
        </p:txBody>
      </p:sp>
      <p:sp>
        <p:nvSpPr>
          <p:cNvPr id="12" name="Text 4"/>
          <p:cNvSpPr txBox="1"/>
          <p:nvPr/>
        </p:nvSpPr>
        <p:spPr>
          <a:xfrm>
            <a:off x="6159820" y="1110933"/>
            <a:ext cx="1968753" cy="15128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Усадебный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Значимое место занимает образ усадьбы как пространства памяти, культуры и утраченного уклада. Через него проступает тема уходящей дворянской России и связи поколений.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023100" y="3108513"/>
            <a:ext cx="1968753" cy="151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детство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 у Зайцева не просто фон, а часть эмоциональной памяти. Они связаны с детством, тишиной, созерцанием и ощущением целостности мира, которое постепенно утрачивается.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591425" y="3109657"/>
            <a:ext cx="1968753" cy="151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и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в его прозе нередко служит поводом для размышления о нравственном выборе. Важнее всего для автора не эффектное событие, а то, как человек отвечает перед собственной душой.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Православные мотивы и духовный смысл прозы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Личный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Зайцева к православию усиливался через личные кризисы, болезнь и переоценку прожитого. Вера становится для него не абстракцией, а внутренним опытом и нравственной опорой.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Вера в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мотивы у писателя проявляются не в декларациях, а в самой интонации текста. Скромность, терпение и милосердие входят в его прозу как естественные человеческие качества.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Покаяние и смирение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для него темы смирения, покаяния и осознания собственной слабости. Через них Зайцев показывает, как человек учится быть честным перед собой и ближними.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Нравственная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исторических потрясений духовное начало у Зайцева связано с поиском устойчивой точки отсчёта. Такой опорой становится совесть, сочувствие и память о христианском идеале.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биографии показывает, как менялись география жизни и жанры, но неизменной оставалась тема духовной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переход от дореволюционной России к эмиграции: чем сильнее исторический разрыв, тем заметнее роль памяти и внутренней преемственности.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Б. К. Зайцева
</a:t>
            </a:r>
            <a:endParaRPr lang="en-US" sz="2229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из общедоступных литературных справочников и хронологии жизни Б. К. Зайцева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парижский период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как дом без родины
</a:t>
            </a:r>
            <a:pPr algn="l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отъезда из России Зайцев оказался в мире, где привычные ориентиры пришлось собирать заново. Париж стал не только местом жизни, но и пространством, в котором особенно остро ощущалась утрата родины. Именно это чувство определило интонацию многих его поздних книг.
</a:t>
            </a:r>
            <a:endParaRPr lang="en-US" sz="1083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вместо возвращения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эмиграции писатель всё чаще обращался к прошлому России, к образам Москвы, усадеб и людей Серебряного века. Память у него не сводится к ностальгии: она помогает сохранить достоинство, преемственность и связь с культурой, которая оказалась под угрозой исчезновения.
</a:t>
            </a:r>
            <a:endParaRPr lang="en-US" sz="107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 людях и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 период дал Зайцеву возможность писать мемуары, биографии и духовную прозу с особой сосредоточенностью. Через портреты современников и рассказы о прошлом он сохранял не только факты, но и саму атмосферу ушедшей эпохи.
</a:t>
            </a:r>
            <a:endParaRPr lang="en-US" sz="116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78" y="2153250"/>
            <a:ext cx="3458343" cy="2578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показывают, как Зайцев соединял лирическую прозу, биографию и память о культуре.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у Зайцева сходятся к общим смыслам: памяти, вере, внутренней сосредоточенности и вниманию к духовной судьбе человека.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Б. К. Зайцева и их тематическое значение
</a:t>
            </a:r>
            <a:endParaRPr lang="en-US" sz="199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Б. К. Зайцева и их общепринятая литературоведческая характеристика
</a:t>
            </a:r>
            <a:endParaRPr lang="en-US" sz="108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39185"/>
            <a:ext cx="239400" cy="1915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Биографическая и историко-литературная проза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и образ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о Тургеневе и Чехове Зайцев опирается на факты, но не ограничивается пересказом биографии. Он показывает, как личность писателя вырастает из эпохи, привычек, внутренней работы и нравственного опыта.
</a:t>
            </a:r>
            <a:endParaRPr lang="en-US" sz="909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взгляд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Зайцев пишет о героях культуры не холодно-исследовательски, а с участием и уважением. Его интонация помогает увидеть в известном человеке живой характер, уязвимость, сомнения и духовную высоту.
</a:t>
            </a:r>
            <a:endParaRPr lang="en-US" sz="1009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перспектива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биографиях Зайцева судьба отдельной личности связана с движением русской истории. Писатель показывает, как культурная среда, общественные перемены и духовные поиски формируют облик эпохи.
</a:t>
            </a:r>
            <a:endParaRPr lang="en-US" sz="1003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идеал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Зайцева важна не только известность героя, но и его внутренний строй. Поэтому Сергий Радонежский, Жуковский или Тургенев в его прозе становятся носителями духовной традиции и высокой меры жизни.
</a:t>
            </a:r>
            <a:endParaRPr lang="en-US" sz="9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зайтева проза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наблюдения за жизнью писатель приходит к лирическому и нравственному обобщению.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и стиль писателя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фраза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у Зайцева звучит плавно и размеренно, словно речь не спешит, а вслушивается в себя. Такой ритм усиливает лиричность текста и помогает передать тонкие душевные состояния.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выбирает слова, чтобы одна деталь могла раскрыть характер, настроение или память о прошлом. В его прозе предметный штрих часто важнее длинного объяснения и действует особенно убедительно.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Зайцев избегает резких оценок и нарочитой эффектности. Его спокойный тон не ослабляет чувства, а делает его глубже, потому что читатель сам приходит к внутреннему выводу.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языка у Зайцева соединяется с духовной глубиной. За внешней простотой его фраз открывается сложный мир переживаний, где каждый образ ведёт к размышлению о совести и 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 как память о Серебряном веке и русской эмиграции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портреты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мемуарах Зайцева важны не только факты, но и интонации, жесты, привычки людей. Благодаря этому писатели и художники Серебряного века предстают как живые участники культурной истории.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точно передаёт обстановку дореволюционной Москвы и эмигрантского Парижа: дома, улицы, разговоры, повседневные привычки. Эти подробности создают ощущение подлинного времени и помогают увидеть эпоху изнутри.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свидетельство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Мемуарный текст у Зайцева становится способом сохранить то, что исчезает вместе с историческими переменами. Личная память превращается у него в культурное свидетельство о целой среде и поколении.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ушедшего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этим книгам придаёт спокойная, внимательная манера повествования. Зайцев не драматизирует прошлое, а сохраняет его человеческое тепло, уязвимость и нравственный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его книгах не существуют поодиночке: память соединяется с верой, а образ утраченной России — с личной ответственностью за прошлое.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памяти и духовности показывает, что Зайцев воспринимает литературу как форму сохранения культуры и внутренней опоры человека.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темы творчества Б. К. Зайцева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и мемуарной прозе Б. К. Зайцева; тематическая классификация по материалам презентации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в позднем творчестве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Утраченная родина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поздней прозе Россия показана как мир, который исторически разрушен, но не исчез из внутренней жизни автора. Он сохраняется в памяти, языке и нравственном чувстве.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усадьба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Москвы и дворянской усадьбы связывают прошлое с личной биографией. Эти места у Зайцева становятся не декорацией, а носителями культурного и семейного опыта.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у писателя неотделима от православной культуры. Храмы, святые, праздничное сознание и молитвенная интонация помогают ему удержать целостный образ России в изгнании.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прошлому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России у Зайцева не выглядит абстрактной ностальгией. Это осознанная верность культурной преемственности, которая помогает сохранить личную и историческую идентичность.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Б. К. Зайцева в русской литературе XX 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классикой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Зайцев продолжает традиции русской реалистической прозы XIX века, особенно в ясности языка и внимании к нравственной жизни человека. Поэтому его часто воспринимают как наследника классической линии.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 модернизмом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в эпоху литературных поисков, но не растворился в эксперименте. Его проза сохраняет внутреннюю собранность и показывает, что обновление литературы возможно без потери духовной меры.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зарубежье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эмиграции Зайцев оказался среди авторов, которые удерживали связь с дореволюционной культурой. Его книги помогали сохранить общую память, когда историческая родина была уже недосягаема.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форма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Зайцева в том, что культурное наследие он передаёт не через декларацию, а через тихую, личную интонацию. Благодаря этому традиция в его прозе звучит живо и доверительно.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творчество Зайцева важно для современного школьника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эпохи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Зайцева помогают понять, как человек живёт в условиях исторических потрясений. Через его героев видно, что даже в переломные времена сохраняются совесть, память и чувство достоинства.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выборе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нравственный выбор не подаётся как простая схема. Читатель видит сложность решений и учится замечать, что внутренняя позиция человека часто важнее внешнего успеха.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дома и утраты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особенно понятны мотивы дома, расставания и поиска опоры. Зайцев показывает, как утрата может не разрушить личность, если сохраняется связь с культурой и близкими ценностями.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спокойный и уважительный взгляд на человека делает чтение не назидательным, а вдумчивым. Это помогает школьнику обсуждать сложные темы без упрощения и резких оценок.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533305"/>
            <a:ext cx="3805200" cy="212083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показывают, как жизненный путь писателя связан с историческими переломами и эмиграцией.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Зайцева демонстрирует разрыв между Россией и эмиграцией; именно он определил его главную тему — сохранение памяти о родной культуре.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биографии Б. К. Зайцева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Б. К. Зайцева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Зайцев: память, вера, преемственность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К. Зайцев оставил прозу, где личная судьба соединена с историей века. Его книги учат беречь память, понимать цену нравственного выбора и видеть в культуре опору для человека.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2026-05-27T12:13:30Z</dcterms:created>
  <dcterms:modified xsi:type="dcterms:W3CDTF">2026-05-27T12:13:30Z</dcterms:modified>
</cp:coreProperties>
</file>