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«Самый русский из русских»: почему Лесков важен для понимания русской литературы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 Россию через живую речь, веру и судьбы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писал в эпоху, когда страна быстро менялась после реформ Александра II. Отмена крепостного права, рост городов и спор о будущем России сделали литературу пространством разговора о народе, совести, вере и социальной несправедливости.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Лескова: время реформ, споров и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 — рождение в Орловской губернии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родился в семье мелкого чиновника. Провинциальная среда рано познакомила его с купеческим, чиновным и крестьянским бытом.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провинции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слышал живую народную речь, наблюдал бытовые конфликты и религиозные обычаи. Эти впечатления стали основой его художественной наблюдательности.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интереса к «типам»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5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научил Лескова видеть в людях не абстрактные идеи, а характеры и привычки. Позже это определило его особый взгляд на русскую действительность.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писателя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поездки по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литературной славы Лесков служил в канцеляриях и работал в торгово-административной сфере. Он рано узнал, как устроена повседневная жизнь людей разных сословий.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провинция и деловой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России дали ему редкое знание делового мира, церковной среды и дорожных историй. Отсюда его точность в передаче речевых особенностей и социальных привычек.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Лескова и его путь к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и датам произведений Н. С. Лескова: 1831, 1860-е, 1872, 1873, 1881, 1895.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литературная известность Лескова росла от ранних публикаций к зрелым произведениям.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появляются в 1870–1880-е годы: именно тогда Лесков становится крупным прозаиком.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Лескова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выступления Лескова сразу выделили его среди современников: он не подстраивался под готовые идеологические схемы и писал так, как видел действительность, а не как от него ожидали критики.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независимость его нередко упрекали в «неправильности» позиции и непохожести на других реалистов 1860-х годов. Споры вокруг его имени были связаны не только с текстами, но и с общественными ожиданиями.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конфликтность ранней репутации помогла Лескову сохранить собственный голос. Его проза стала заметной благодаря самостоятельности взгляда и умению показывать жизнь без упрощения.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спорная репутация писателя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Лескова речь героя сразу сообщает о его происхождении, привычках и внутреннем складе. Несколько оборотов, интонация и выбор слов работают точнее длинного описания, поэтому персонаж запоминается с первых реплик. Так язык становится способом психологической характеристики.
</a:t>
            </a:r>
            <a:endParaRPr lang="en-US" sz="982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портрет человека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строит повествование так, будто историю рассказывает очевидец. В тексте слышны разговорные интонации, просторечие, архаизмы и стилизация устной речи, благодаря чему создаётся эффект живого рассказа, а не книжного отчёта.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интонация и живая речь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«Левше», «Очарованном страннике» и «Соборянах» язык не просто украшает текст, а раскрывает саму среду действия. Речь мастеров, странников и духовенства помогает увидеть социальный мир России изнутри, через голос её людей.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среда как часть сюжета
</a:t>
            </a:r>
            <a:endParaRPr lang="en-US" sz="1267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Лескова как главное художественное открытие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Лескова позволяют увидеть разные стороны русской жизни — от духовенства до народного таланта.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последовательно исследует разные слои русской жизни, соединяя бытовую конкретность с нравственным и историческим смыслом.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Лесков: даты публикации и жанрово-тематические характеристики произведений.
</a:t>
            </a:r>
            <a:endParaRPr lang="en-US" sz="933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Лескова и их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Провинциальный соборный мир сталкивается с бюрократическим порядком и бытовой пошлостью. На этом фоне особенно заметны разрыв между формой и содержанием, внешней благопристойностью и реальной духовной жизнью.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«Соборянах» церковная среда показана как живой мир, где служение соседствует с усталостью, внутренними сомнениями и человеческим достоинством. Лесков избегает схематичности и показывает сложность духовного опыта.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повесть читается как исторически точное и психологически тонкое изображение духовенства. В ней церковный мир предстаёт частью русской истории, а не отвлечённой схемой.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Лескову важно не осудить героев, а понять их. Он показывает, как вера может существовать рядом с выгоранием, слабостью и повседневными компромиссами, не теряя человеческой глубины.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«Соборяне»: духовенство и нравственный кризис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Левша воплощает редкое сочетание народной смекалки, профессионального мастерства и внутреннего достоинства. Его успех у иностранцев подчёркивает, что талант рождается в народной среде, а не только в официальных институтах.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судьба героя трагична: признание оказывается запоздалым, а человеческая жизнь — беззащитной перед равнодушием системы. Поэтому сказ о Левше звучит как сатира, горечь и предупреждение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«Левша»: русский талант и равнодушие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Ивана Флягина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«Очарованный странник» показывает путь героя как цепь испытаний, потерь и духовного взросления.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 церковь как живую среду с внутренними конфликтами, а не как идеальную декорацию. Его интересует, как вера проявляется в быту, служении и личной ответственности человека.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среда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у Лескова важны как носители памяти, строгого уклада и особого отношения к святыне. Писатель избегает упрощения и показывает их духовную цельность наряду с человеческой сложностью.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Старообрядческий мир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внешних слов для него поступок: сострадание, честность, готовность помочь слабому. Именно эти качества становятся мерилом подлинной веры и отличают нравственно зрелого героя.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милосердие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Икона, молитва и народные обряды в прозе Лескова связаны с живым чувством, а не с формальной религиозностью. Так он показывает духовную культуру как часть повседневной жизни.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и народная набожность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у Лескова: не риторика, а нравственная опора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Н. С. Лескова: «Соборяне», «Очарованный странник», «Левша», рассказы о праведниках.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разнообразием типов у Лескова стоит единый интерес: как человек говорит, действует и делает нравственный выбор в своей среде.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панорамный взгляд Лескова: он рассматривает Россию как множество социальных миров, связанных общей моральной проблематикой.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героев Лескова и слои русской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Праведник у Лескова — не безупречный святой, а человек, который сохраняет совесть в трудной среде. Его внутренний закон часто сильнее страха, выгоды и общественного давления.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нередко действуют незаметно: помогают, защищают, терпят, служат делу или людям без громких слов. Их ценность раскрывается через поступок, а не через декларации.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особенно высоко ценит духовную цельность, способность к самопожертвованию и сопротивление пошлости. Поэтому его праведники выглядят живыми и убедительными, а не книжно-идеальными.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праведников в творчестве Лескова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Столица, где человек растворяется в системе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у Лескова холодные коридоры, формальные обращения и бесконечные бумаги словно отделяют власть от живого человека. Город кажется пространством порядка, который не всегда умеет быть справедливым. Здесь особенно заметны одиночество, зависимость и безличность чиновного мира.
</a:t>
            </a:r>
            <a:endParaRPr lang="en-US" sz="979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Провинция, где слышен голос жизни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Провинциальные города и уезды у Лескова наполнены шумом разговоров, ремеслом, семейными привычками и местной памятью. Здесь люди узнают друг друга по речи и поступкам. Даже конфликт выглядит не абстрактно, а очень конкретно — как часть повседневного уклада.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столицей и дорогой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Лескова дорога между Петербургом и провинцией — это не просто перемещение, а столкновение двух порядков жизни. На этом фоне особенно отчётливо видно, как официальная Россия расходится с реальной человеческой судьбой.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провинция: два лица России у Лескова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истории литературной рецепции Лескова: XIX–XX века.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Лескову рос неравномерно: сначала спорили о его позиции, затем всё выше ценили мастерство формы и точность наблюдения.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восприятия показывает: чем внимательнее читали Лескова, тем очевиднее становилась глубина его языка и социальных наблюдений.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оценка Лескова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26869"/>
            <a:ext cx="4063200" cy="2436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С. Лескова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Лескова тема и форма работают вместе: характер раскрывается через речь, композицию и контраст типов.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строит смысл не только на сюжете, но и на способе рассказа: именно художественная форма делает его идеи убедительными.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художественные приёмы Лескова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народная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слышит и передаёт интонации разных сословий: от купеческой и чиновной речи до просторечия и профессиональных выражений. Благодаря этому его проза звучит естественно и многоголосо.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вера, обряд и нравственный закон тесно связаны с повседневной жизнью. Лесков показывает, что религиозность для человека может быть внутренней дисциплиной и опорой совести.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интересуют мастеровые, умельцы и люди дела, чья ценность раскрывается в конкретной работе. Он уважает профессиональное мастерство и видит в нём одну из основ национального характера.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изображает Россию как пространство множества укладов, где прошлое продолжает жить в быту, привычках и слове. Так возникает образ не схемы, а подлинной культурной реальности.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Лескова называют «самым русским из русских»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увидеть XIX век не только через крупные исторические события, но и через повседневную жизнь людей, их речь, привычки и нравственные конфликты.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внимательному чтению: у Лескова смысл часто скрыт в интонации, выборе слов и неожиданном повороте сюжета, а не только в прямом высказывании.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образы Левши, Флягина и праведников школьник понимает, как литература говорит о совести, таланте, вере и цене человеческого достоинства.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расширяет представление о русском реализме: рядом с критикой общества у него есть сочувствие, юмор, сказовая форма и глубокий интерес к внутреннему миру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Лескова для школьного изучения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показал Россию через судьбы людей, их речь, труд и нравственный выбор. Поэтому его проза остаётся не только частью классики, но и живым разговором о совести и достоинстве.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Лесков: писатель совести, веры и живой России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2026-05-23T17:16:02Z</dcterms:created>
  <dcterms:modified xsi:type="dcterms:W3CDTF">2026-05-23T17:16:02Z</dcterms:modified>
</cp:coreProperties>
</file>