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темы: Растения — автотрофы
</a:t>
            </a:r>
            <a:endParaRPr lang="en-US" sz="2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растения создают пищу и кислород, поддерживая жизнь на Земле.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Автотрофы: кто они и почему важны?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самостоятельно производят питательные вещества из неорганических соединений. Растения — главные автотрофы, преобразующие солнечную энергию в пищу и кислород, обеспечивая баланс атмосферы и основу пищевых цепей.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Автотрофы: определение и основные представители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автотрофы создают органику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синтезируют органические вещества из углекислого газа и воды, используя свет или энергию химических реакций. Этот процесс обеспечивает жизненную основу для всей живой природы.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— главные фотосинтетики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содержат хлорофилл, поглощающий свет для фотосинтеза. Они широко распространены и формируют основу большинства экосистем.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цианобактерии: водные автотрофы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цианобактерии обитают в водной среде, выполняя фотосинтез. Они играют важную роль в кислородном режиме озёр и морей.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организмов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питаются готовой органикой, получая энергию от потребления других организмов.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самостоятельно синтезируют органические вещества из неорганических веществ, используя световую или химическую энергию.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Миксотрофы способны сочетать автотрофное и гетеротрофное питание в зависимости от условий окружающей среды.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миксотрофа — эвглена зелёная, которая может фотосинтезировать и поглощать готовую пищу.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2775" y="1378388"/>
            <a:ext cx="4402500" cy="7953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2775" y="2365123"/>
            <a:ext cx="4402500" cy="6062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2775" y="3159773"/>
            <a:ext cx="4402500" cy="60620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72775" y="3952867"/>
            <a:ext cx="4405500" cy="7959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автотрофных растений в природе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568900" y="154069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папоротники — древние автотрофы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папоротники занимают влажные места, производя пищу через фотосинтез. Они играют роль в формировании почвы и защите экосистем.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568900" y="248793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 в лесах
</a:t>
            </a:r>
            <a:pPr algn="l" indent="0" marL="0">
              <a:lnSpc>
                <a:spcPct val="115000"/>
              </a:lnSpc>
              <a:buNone/>
            </a:pPr>
            <a:r>
              <a:rPr lang="en-US" sz="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сосны и ели приспособлены к холодным климатам и имеют игольчатые листья для снижения испарения воды, активно осуществляя фотосинтез.
</a:t>
            </a:r>
            <a:endParaRPr lang="en-US" sz="766" dirty="0"/>
          </a:p>
        </p:txBody>
      </p:sp>
      <p:sp>
        <p:nvSpPr>
          <p:cNvPr id="16" name="Text 4"/>
          <p:cNvSpPr txBox="1"/>
          <p:nvPr/>
        </p:nvSpPr>
        <p:spPr>
          <a:xfrm>
            <a:off x="568900" y="328258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Лиственные деревья — декоративные и важные источники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и дуб — широко распространённые лиственные деревья, создающие кислород и поддерживающие биоразнообразие лесов.
</a:t>
            </a:r>
            <a:endParaRPr lang="en-US" sz="713" dirty="0"/>
          </a:p>
        </p:txBody>
      </p:sp>
      <p:sp>
        <p:nvSpPr>
          <p:cNvPr id="17" name="Text 5"/>
          <p:cNvSpPr txBox="1"/>
          <p:nvPr/>
        </p:nvSpPr>
        <p:spPr>
          <a:xfrm>
            <a:off x="572050" y="411544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в засушливых регионах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Алоэ и кактусы накапливают воду, что позволяет им фотосинтезировать в экстремальных условиях пустынь и степей.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фотосинтеза у растений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преобразует световую энергию в химическую, создавая глюкозу из воды и углекислого газа.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место фотосинтеза — зелёные листья с хлоропластами, содержащими пигмент хлорофилл.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Выработка кислорода происходит как побочный продукт, который растения выделяют в атмосферу.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фотосинтеза и материальный баланс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поглощённого углекислого газа и воды строго соответствует образованию глюкозы и выделению кислорода.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 — массовый обмен веществ между растением и атмосферой, поддерживающий жизнь.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биомассы на Земле образуется благодаря автотрофам, поддерживая экосистемы и атмосферный баланс.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производит основную часть кислорода и регулирует углекислый газ планеты, влияя на климат и жизнь.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биологический обзор, 2022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как орган фотосинтеза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защита и прозрачность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слой листа, эпидермис, покрыт восковым налётом для защиты и пропускает свет, необходимый для фотосинтеза.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Мезофилл — сердце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слой листа состоит из клеток с хлоропластами, где происходит поглощение света и синтез органических веществ.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— дыхание и обмен газами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коже листа расположены устьица — маленькие отверстия, регулирующие поступление углекислого газа и выход кислорода.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фотосинтеза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преобразования света в химическую энергию и синтез глюкозы
</a:t>
            </a:r>
            <a:endParaRPr lang="en-US" sz="1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— ключ к фотосинтезу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— зелёный пигмент, расположенный в хлоропластах растений. Он отвечает за поглощение красных и синих световых лучей, что позволяет эффективно использовать энергию солнца.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Отражая зелёный свет, хлорофилл придаёт растениям характерный цвет. Этот пигмент обеспечивает преобразование световой энергии в химическую, необходимую для синтеза органических веществ.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высшие растения содержат разные формы хлорофилла (a, b, c), каждая из которых адаптирована к особенностям их среды обитания и спектра света.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и гетеротрофы: сравнение особенностей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и сходства между автотрофами и гетеротрофами по основным критериям питания и роли в природе.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— основные производители органических веществ, обеспечивающие энергию для всей экосистемы, в то время как гетеротрофы зависят от готовой пищи.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и научные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Хемотрофные автотрофы: жизнь без солнца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Хемотрофные бактерии используют энергию химических реакций для синтеза органики в условиях отсутствия света, что позволяет им выживать в уникальных местах.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таких бактерий — нитрифицирующие, серобактерии и железобактерии, которые обитают в почве, горячих источниках и глубоких шахтах.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деятельность способствует разложению неорганических соединений и поддерживает пищевые цепи в экстремальных экологических нишах без солнечного света.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с участием автотрофов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автотрофов в углеродном цикле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растения поглощают углекислый газ из атмосферы и выделяют кислород, одновременно создавая органические вещества. Эти вещества позже возвращаются в почву после разложения.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экосистемы и биогеохимию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 растения регулируют баланс углерода и кислорода, поддерживают жизнь животных и влияют на состав почвы и воздуха, что важно для устойчивости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в пищевых цепях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— начальный звено в любой пищевой цепи, обеспечивая энергией травоядных животных, таких как олени и кузнечики.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служат кормом для хищников и всеядных, что поддерживает разнообразие живых организмов и стабильность биосистем.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водных экосистемах водоросли играют ключевую роль, производя питание для рыб, моллюсков и морских млекопитающих.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присутствия автотрофов нарушается энергетический поток, что приводит к деградации и исчезновению многих видов в экосистеме.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896729"/>
            <a:ext cx="8004900" cy="13655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автотрофов и основные примеры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исследования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разделение автотрофов на фотосинтетиков и хемосинтетиков с ключевыми примерами и способами получения энергии.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Фотосинтетики dominируют на поверхности Земли, тогда как хемосинтетики важны в экологических нишах без света.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в экстремальных условиях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горячих источниках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источники и горячие гейзеры населены автотрофными бактериями, использующими энергию соединений серы и железа. Эти микроорганизмы формируют микробные сообщества, поддерживающие экосистемы без солнечного света.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океанов и пещер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большой глубине океана и в пещерах бактерии-автотрофы выживают за счёт хемосинтеза, используя аммоний и серу. Они являются основой пищевой сети в условиях отсутствия растений и фотосинтеза.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автотрофных растений на климат и атмосферу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парникового эффекта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растения поглощают углекислый газ, снижая его концентрацию и уменьшая парниковый эффект. Кроме того, они выделяют кислород, необходимый для дыхания живых организмов.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лесных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регулируют температуру и влажность, влияют на количество осадков и предотвращают эрозию почвы, поддерживая здоровье экосистем и стабильность климата.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автотрофные растения в школе?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об автотрофах помогают понять основы биологических процессов, формирующих жизнь и кислород на Земле, что важно для формирования экологической грамотности.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роли растений способствует развитию ответственности за сохранение природы и стимулирует интерес к научным дисциплинам, включая биологию и экологию.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принципов работы автотрофов помогает внедрять экологичные технологии в сельском хозяйстве и охранять окружающую среду для будущих поколений.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растения — фундамент жизни на Земле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обеспечивают кислород, пищу и биомассу, поддерживая круговорот веществ и стабильность пищевых цепей. Их изучение жизненно необходимо для сохранения природы и будущего человечества.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2026-05-09T09:37:43Z</dcterms:created>
  <dcterms:modified xsi:type="dcterms:W3CDTF">2026-05-09T09:37:43Z</dcterms:modified>
</cp:coreProperties>
</file>