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русской литературе: город как герой, символ и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литературе — не фон, а живой образ, проверяющий человека.
</a:t>
            </a:r>
            <a:endParaRPr lang="en-US" sz="3726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как новая столица, Петербург быстро стал центром власти, культуры и конфликтов эпохи. Именно поэтому писатели видели в нём не только город, но и модель российской жизни, где блеск, холод и неустроенность существуют рядом.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Петербург стал главным литературным городом России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двойственность — торжество преобразования и скрытая отчуждённость — подготовила почву для Пушкина, Гоголя и Достоевского. У них город уже становится не символом успеха, а испытанием личности.
</a:t>
            </a:r>
            <a:endParaRPr lang="en-US" sz="1389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Петербург воспринимался прежде всего как воплощение воли Петра I и победы государственного замысла. В текстах он связан с реформой, европейским курсом и идеей новой имперской столицы.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XIX века образ города усложняется: наряду с просвещением и службой появляется ощущение холодной официальности. Петербург начинает звучать как пространство порядка, который не всегда учитывает живую человеческую судьбу.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петербургского мифа в литературе XVIII–начала XIX века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официального символа к трагическому и философскому образу заметен уже в школьной классике.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XX веку, тем сильнее в литературе звучат тревога, символика и психологическая глубина.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произведений русской литературы XVIII — начала XX века, изучаемых в школьном курсе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литературного образа Петербурга по эпохам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замысел и стихия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«Медном всаднике» Петербург вырастает из воли Петра I и сталкивается со стихией Невы. В центре оказывается конфликт между мощью государства и беззащитной частной жизнью.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Пушкина: город свободы, власти и трагической судьбы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Светский город и скрытая тайна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«Пиковой даме» город раскрывается иначе: как пространство салонов, интриг и психологической игры. За внешним блеском здесь ощущаются риск, холодный расчёт и скрытая угроза.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587382"/>
            <a:ext cx="4328400" cy="23869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один и тот же город меняет смысл в зависимости от автора и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разных писателей выполняет разные функции: от символа империи до образа исторической тревоги.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классическая литература: Пушкин, Гоголь, Достоевский, Блок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ключевых произведениях русской литературы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«Шинели» Петербург показан через холод, равнодушие и строгую служебную иерархию. Человек здесь ценится не сам по себе, а по чину, форме и внешнему виду.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Гоголя: чиновничий мир и трагедия незаметного 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Башмачкин живёт в мире, где достоинство почти не защищено. Его бедность делает его особенно уязвимым перед городом, который не замечает слабого.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соединяет сатиру и гротеск: внешний блеск столицы резко контрастирует с внутренней пустотой её повседневной жизни. Так Петербург превращается в механизм обезличивания.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героя не случайна, а закономерна для такого пространства. Город у Гоголя словно проверяет, способен ли большой порядок сохранить человеческое лицо.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образ Петербурга у Гоголя и Достоевского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социальная среда превращается в источник внутреннего кризиса героя.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внутреннего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Петербург давит жарой, теснотой и бедностью. Его улицы и комнаты будто усиливают тревогу Раскольникова и делают его одиночество почти физически ощутимым.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Достоевского: город душевного надрыва и нравственного выбора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Топография вины и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Сенная площадь, мосты, каналы и лестницы не просто обозначают место действия. Они помогают показать путь героя от замкнутости к мучительному нравственному осознанию.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Петербург соединяет бытовую правду, исторический масштаб и символическое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город связан с уязвимостью человека и давлением среды, поэтому он воспринимается как пространство испытания.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тематических мотивов в произведениях Пушкина, Гоголя, Достоевского, Блока и Ахматовой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доминанты Петербурга у русских писателей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Петербургская литература показывает героя, которого легко не заметить: бедного чиновника, одинокого жильца подвала, человека без связей и защиты. Его ценность постоянно проверяется городом и социальным порядком.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«маленького человека» в петербургском тексте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Гоголя, Пушкина и Достоевского такой персонаж зависит от чина, одежды, денег и случайного взгляда окружающих. В большом городе его достоинство оказывается хрупким, а голос — почти не слышным.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русская литература ставит важный нравственный вопрос: как сохранить человеческое достоинство там, где власть, бедность и равнодушие делают человека почти невидимым?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формируют узнаваемый язык петербургского текста и помогают понять, как город влияет на человека и сюжет.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Петербурга почти всегда связаны с напряжением, скрытой опасностью и ограничением свободы, поэтому город воспринимается как символическое пространство испытания.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веков; анализ устойчивых городских мотивов в произведениях Пушкина, Гоголя, Достоевского, Блока и Ахматовой.
</a:t>
            </a:r>
            <a:endParaRPr lang="en-US" sz="1338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мотивы и их художественные значения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поэзии Серебряного 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входит в поэзию как пространство исторического ожидания. Петербург уже не только столица, но и место внутренней тревоги, где слышится приближение перемен.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Александра Блока Петербург соединяется с темами революции, судьбы России и трагического предчувствия будущего. Город становится знаком эпохи, а не только конкретным местом.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и современники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Анны Ахматовой Петербург сохраняет точность реального пейзажа, но одновременно превращается в пространство памяти, личной биографии и утраты, где история ощущается через частную судьбу.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работают повторяющиеся детали: холодный свет, камень, вода, узкие пространства и резкие переходы между роскошью и бедностью.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символическая деталь делают Петербург не декорацией, а действующим образом, который передает напряжение, тревогу и внутренний конфликт персонажей.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веков; частотный обзор художественных приемов в петербургском тексте.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средства создают петербургский образ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Адреса, которые читаются как страницы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Исаакиевский собор, Сенатская площадь и Невский проспект давно стали не только городскими точками, но и знаками литературной традиции. Через них читатель узнает, как реальное пространство превращается в культурную память.
</a:t>
            </a:r>
            <a:endParaRPr lang="en-US" sz="94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Каналы, набережные и дома героев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Набережные каналов и старые дома напоминают о героях Пушкина, Гоголя и Достоевского. В этих местах особенно ясно ощущается связь между художественным текстом и живым городом, который продолжает «говорить» с читателем.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маршруты классики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Мемориальные музеи и литературные маршруты делают Петербург открытой книгой. Они позволяют увидеть, что классика существует не только на страницах, но и в пространстве города, где история и искусство постоянно пересекаются.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место литературной памяти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петербургский текст на уроке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увидеть, как образ города связан с сюжетом, героем и авторской позицией.
</a:t>
            </a:r>
            <a:endParaRPr lang="en-US" sz="2716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проблема человека в большом городе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у классиков часто усиливает чувство изоляции: человек оказывается среди множества людей, но остается внутренне один и почти не может быть услышан.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ставит героя в ситуацию, где необходимо отвечать за свои решения. Пространство города словно проверяет, способен ли человек сохранить совесть и достоинство.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город делает особенно заметными неравенство, зависимость от чина и разрыв между богатыми и бедными. Именно здесь человеческая уязвимость становится очевидной.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разлад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литературе часто отражает не только внешний быт, но и состояние сознания. Тесные комнаты, шум улиц и тревожные детали усиливают психологическое напряжение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город все меньше воспринимается как парадная столица и все больше — как место внутреннего конфликта и исторического напряжения.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постепенно переводит Петербург из сферы государственной репрезентации в сферу психологической и философской символики.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XVIII–начала XX века; сопоставление ключевых этапов образа Петербурга.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литературе: от имперского символа к трагическому пространству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один и тот же город раскрывает разные стороны истории, общества и человеческой судьбы.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образы Петербурга показывают не только город, но и разные исторические и нравственные проблемы русской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Пушкина, Н. В. Гоголя и А. А. Блока.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литературные образы Петербурга и их смысл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Петербург: город, который продолжает говорить с читателем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русской литературе — это не только столица прошлого, но и живой символ истории, власти, памяти и человеческого испытания, который помогает глубже понять и город, и человека.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2026-05-23T20:53:44Z</dcterms:created>
  <dcterms:modified xsi:type="dcterms:W3CDTF">2026-05-23T20:53:44Z</dcterms:modified>
</cp:coreProperties>
</file>