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комедия»: путешествие Данте через Ад, Чистилище и Рай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пути от тьмы к свету и нравственному выбору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создал не просто историю странствия, а взгляд на мир своей эпохи. Его личная судьба, изгнание из Флоренции и выбор народного языка сделали поэму близкой читателю и глубоко человеческой.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мир, в котором родилась поэма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жизнь в поэме показана как короткий этап на пути к вечности, где каждый поступок имеет нравственный вес и не исчезает бесследно.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произведения опираются на христианские представления, библейские сюжеты и античную традицию, поэтому в тексте рядом существуют вера, разум и память о прошлом.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соединяет религиозные идеи с историей Италии XIV века, показывая, что духовные вопросы связаны с реальной жизнью людей и их выбором.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взгляд на мир в поэме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показывает не только дорогу героя, но и его внутреннее изменение.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Данте как движение к духовному пониманию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путник в тёмном лесу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поэмы Данте оказывается в состоянии страха и растерянности: он потерял верную дорогу и не понимает, как выбраться. Этот образ делает его близким любому читателю, который когда-либо сомневался и искал опору.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Проводник, который возвращает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появляется как спокойный наставник, умеющий объяснить правила пути и не дать герою поддаться панике. Через него в поэме звучат разум, опыт и дисциплина, без которых трудно пройти испытания и увидеть смысл увиденного.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со светом и надеждой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Беатриче связана с любовью, верой и небесной ясностью, поэтому её образ меняет направление всего путешествия. Она напоминает, что к истине человек приходит не только через знание, но и через внутреннее очищение.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Данте-путника и смысл его путешествия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поэмы показывает движение от тьмы к свету и от ошибки к истине.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образуют единый путь, а число 100 подчёркивает завершённость и целостность произведения.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«Божественной комедии» и их художественный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Данте: пространство наказания и нравственной справедливости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по мере греха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Аду Данте наказание не случайно: оно связано с самим поступком. Такой принцип помогает понять идею справедливого воздаяния, где каждый получает то, что соответствует его вине.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ниже, тем тяжелее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круги Ада отданы более тяжким грехам, связанным с насилием, обманом и предательством. Эта нисходящая система делает зло всё более страшным и безвыходным.
</a:t>
            </a:r>
            <a:endParaRPr lang="en-US" sz="1666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образ как урок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Тёмные, холодные и суровые картины Ада создают сильное впечатление. Они не только пугают, но и заставляют задуматься о последствиях человеческих решений.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круги связаны с более слабыми нравственными ошибками, а нижние — с сознательным злом.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круг, тем суровее наказание: у Данте тяжесть греха возрастает вместе с жестокостью и осознанностью поступка.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Ада: от слабостей к тяжким грехам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— древнеримский поэт и автор «Энеиды», поэтому он символизирует культуру, опыт и мудрость, которые помогают Данте не теряться в опасном пути.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 правила, предупреждает об опасностях и говорит так спокойно, что страх героя становится меньше. Его речь похожа на голос рассудка в сложной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помогает пройти Ад и Чистилище, но не может вести героя дальше. Так Данте показывает границу человеческого разума, который не способен сам дать полное спасение.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Вергилия важен ещё и потому, что он учит не только бояться греха, но и понимать причины поступков. Это делает путешествие героя осмысленным и воспитательным.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как проводник разума и знания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лица как урок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рядом с героем оказываются люди, которых можно узнать по истории Италии и Европы. Их судьбы показывают, что память о человеке связана не с его положением, а с тем, как он жил и что выбрал.
</a:t>
            </a:r>
            <a:endParaRPr lang="en-US" sz="1143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 реальность в одном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свободно соединяет античных героев, легендарные образы и обычных грешников. Благодаря этому мир поэмы кажется одновременно сказочным и правдивым, а каждая встреча превращается в нравственный пример для читателя.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Судьба, зависящая от поступков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происхождение, ни слава не спасают персонажа, если его дела были дурными. Через такие эпизоды Данте убеждает, что истинная ценность человека определяется его выбором, ответственностью и способностью к раскаянию.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персонажи и встречи в фрагментах поэмы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обозначает христианскую гармонию и повторяется в строении поэмы, рифме и общем замысле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комедия»; общепринятый литературоведческий анализ композиции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объединяет части поэмы, подчёркивая цельность пути и духовное равновесие между земным и небесным.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язык, строфа и рифмовка помогают поэме звучать цельно, торжественно и выразительно.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форма делает поэму музыкальной, а народный язык — понятной и влиятельной для всей европейской литературы.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комедия»; школьный литературный комментарий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форма: как устроен текст Данте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мрачных и тяжёлых сцен к светлым и спокойным образам меняется не только пространство, но и настроение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от страха и боли к надежде и умиротворению, что усиливает идею духовного восхождения.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комедия»; интерпретация эмоционального строя частей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частях поэмы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 покидают тяжесть греха и поднимаются к очищению, но путь не быстрый: каждому нужно пройти испытания и научиться терпению.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исправлением важно признать свою вину. В Чистилище это становится первым шагом к внутреннему изменению и освобождению.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Души учатся сдержанности, смирению и настойчивости. Очищение связано не с чудом, а с постоянным усилием и самоконтролем.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испытаний открывается возможность приблизиться к Раю. Чистилище показывает, что изменение человека действительно возможно.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Чистилище: пространство надежды и исправления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нравственный смысл поэмы и идею духовного роста через ответственность и усилие.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души от ошибки к очищению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Рае Данте показывает мир ясности и порядка, где движение души становится лёгким и радостным. Здесь нет страха и боли, а всё наполнено светом и согласованностью.
</a:t>
            </a:r>
            <a:endParaRPr lang="en-US" sz="1481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завершает духовный путь героя: после испытаний он приходит к состоянию внутреннего покоя. Для читателя Рай становится образом высшей цели, к которой стремится человек.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Рай: свет, гармония и высший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поэмы переплетены: нравственный выбор героя всегда связан с памятью о поступках и надеждой на спасение.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поэма соединяет личную ответственность, любовь и справедливость в единую картину духовного пути.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комедия»; тематический анализ текста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«Божественной комедии»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93353"/>
            <a:ext cx="435968" cy="348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775" y="1949759"/>
            <a:ext cx="435964" cy="43596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важной для читателей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показывает связь между делом и последствиями. Это делает текст понятным даже школьнику: каждое решение формирует дальнейшую судьбу.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что человек может сбиться с пути, но способен остановиться, задуматься и начать движение к добру и правде.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поэмы напоминают, что ошибка не делает человека навсегда плохим. Важно признать вину, исправляться и не терять внутреннюю опору.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повторить основные сведения о произведении и его главной идее перед изучением фрагментов.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поэмы объединяют строгую композицию, символику и нравственный смысл, поэтому легко запоминаются и хорошо подходят для школьного анализа.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Алигьери, «Божественная комедия»; справочные сведения по истории литературы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фрагментах поэмы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комедия»: путь, который продолжается в читателе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Данте показывает, что человек может ошибаться, раскаиваться и меняться. Именно поэтому её фрагменты остаются живыми: они говорят о совести, выборе и надежде простым, но сильным языком.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2026-05-23T04:27:02Z</dcterms:created>
  <dcterms:modified xsi:type="dcterms:W3CDTF">2026-05-23T04:27:02Z</dcterms:modified>
</cp:coreProperties>
</file>