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смена хозяйственного профиля района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района меняется вместе с природой, дорогами, технологиями и потребностями людей.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Хозяйственный профиль района: что это и почему он меняется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Хозяйственный профиль — это главные отрасли, которые дают работу и формируют доход территории. В школе его связывают с ресурсами, транспортом и людьми. Важно помнить: профиль не «застывает» — он меняется из‑за рынка, технологий и связей с соседями.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Первоначальная экономика территории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основную роль играли земледелие и скотоводство, а также рыболовство и лесные промыслы. Ремесла были простыми, а масштабы производства зависели от погоды, сезона и урожайности.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людей трудилась в собственных хозяйствах. Продукты и изделия делали «для нужд семьи», поэтому уровень излишков часто был небольшим.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товарами происходил на местных рынках и ярмарках. Так разные поселения обменивались тем, чего у них было больше: рыбой, зерном, древесиной или простыми предметами быта.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вода и рыба, которая кормила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давали воду для быта и полива, а также служили источником рыбы. По водным путям было удобнее перевозить грузы и новости между поселениями. Поэтому возле рек часто возникали более устойчивые поселения.
</a:t>
            </a:r>
            <a:endParaRPr lang="en-US" sz="830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леса: выпас, добыча и древесные промыслы
</a:t>
            </a:r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равнинах людям было проще распахивать землю, а в горных районах нередко важнее становились выпас скота и освоение лесов. В лесных территориях получали древесину и сырье для ремесел, а в местах с полезными ископаемыми — занимались добычей.
</a:t>
            </a:r>
            <a:endParaRPr lang="en-US" sz="792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 и хлеб на полях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почвы были плодородными, развивалось пашенное земледелие. Люди выбирали участки для посевов и постепенно улучшали обработку земли под местные условия. Весна и осень влияли на сроки работ сильнее всего.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первые занятия зависели от природы: выбираем правильный ландшафт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природных условий к современной экономике: как меняется профиль района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смены хозяйственных функций и использования ресурсов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30" y="170430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205" y="1704308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231" y="1714935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769" y="1691475"/>
            <a:ext cx="148875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531" y="16914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ремесел и местного обмена: когда товары начинают «ходить» между селами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Кузницы и мастерские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поселениях появляются кузнецы и другие ремесленники, которые делают инструменты и металлические изделия. Постепенно растет качество работ, а мастерская становится местом постоянных заказов.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Плотники и 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Плотники обеспечивают потребности в домах, хозяйственных постройках и настилах. С увеличением числа семей растет спрос на строительные материалы и деревянные детали.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и обработка материалов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шьют ткани и готовят материалы для одежды и быта. Когда ремесло становится регулярным, товары начинают продавать не только внутри семьи, но и соседям на обмен.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и посуда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Гончары делают посуду и бытовые изделия из глины. Их товары становятся удобными для разных хозяйств, поэтому ремесленные центры получают клиентов на ярмарках и в округе.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 разделение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ремесленников находят покупателей на ярмарках и рынках. Это означает разделение труда и движение от натурального хозяйства к товарному обмену.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занятость на разных этапах развития района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территории доля сельского труда обычно снижается, а занятость в промышленности и услугах растет: людям требуется больше транспорта, торговли и обслуживания.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структура занятости становится разнообразнее. Экономика района меньше зависит только от погоды, потому что появляется больше «несезонных» видов работы.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логика по учебным темам школьной географии; точные проценты зависят от конкретного района и требуют местных данных.
</a:t>
            </a:r>
            <a:endParaRPr lang="en-US" sz="8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транспорта в перестройке хозяйства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появляется дорога, железная дорога, мост или удобная переправа, перевозка становится быстрее и дешевле. Это важно и для вывоза сырья, и для доставки готовых товаров.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транспортных связей помогает району быстрее получать топливо, оборудование и материалы для производства. Предприятия могут работать устойчивее, а торговля становится регулярнее.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часто «тянет за собой» развитие: растет численность населения, возникают новые магазины, склады и рабочие места. Поэтому рост поселка нередко начинается именно с новых путей сообщения.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1936335"/>
            <a:ext cx="3147000" cy="14624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хозяйственных этапов района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 традиционный аграрный, индустриальный и современный сервисный этапы по ведущей отрасли, занятости, продукции и главному фактору развития.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этапе ведущая отрасль меняется вместе с технологиями и способом использования территории. В итоге район получает новые типы рабочих мест и меняет источники дохода.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материалы, краеведческие сведения и школьные наблюдения.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индустриализации появляются фабрики, мастерские и ремонтные базы. Растут склады, а также предприятия, которые занимаются переработкой сырья, поступающего из окрестных хозяйств.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все чаще работает как поставщик сырья, а промышленность дает более постоянную занятость. Это отражается и на доходах: у людей появляется регулярная заработная плата.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новых предприятий формируются рабочие кварталы. Часто появляются транспортные подъезды и инженерная инфраструктура, чтобы обеспечивать подвоз материалов и вывоз готовой продукции.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меняется и образ жизни: район начинает зависеть от работы предприятий и их ритма. Одновременно расширяется потребность в обслуживании — от ремонта до снабжения.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перелом в развитии района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городских услуг и новых профессий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услуги растут вместе с населением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районе живет больше людей, городу и поселку нужны дополнительные сервисы: школы, поликлиники, магазины, отделения связи, банки и кафе. Это делает повседневную жизнь удобнее и создает новые рабочие места.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профессии становятся заметнее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и структура занятости: больше востребованы учителя и врачи, продавцы и специалисты по обслуживанию техники, водители и работники связи. Для наглядности подойдут фото городской улицы, школы, торгового центра, поликлиники или офиса.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ускоряют смену хозяйственного профиля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меняются технологии и каналы связи, тем легче району перестроиться: часть работ переходит в торговлю, транспорт, связь и бытовое обслуживание.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индекса приходятся на цифровые технологии и спрос на услуги: они ускоряют уход от ручного труда и повышают разнообразие занятости.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учебных курсов по географии (9 класс), без привязки к конкретной статистике; 2026 г.
</a:t>
            </a:r>
            <a:endParaRPr lang="en-US" sz="10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населения и изменение занятости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Отъезд за учебой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молодежь чаще уезжает учиться и искать работу в крупных городах. В районе становится меньше работников в традиционных отраслях, а оставшиеся задачи берут на себя автоматизация и новые службы.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ближе к транспортным узлам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семей перемещается туда, где легче добраться до работы и учреждений: к станциям, развязкам, центрам услуг. Это меняет нагрузку на транспорт, жилье и коммунальные службы.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услуг в ответ на потребности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население концентрируется в «сервисных» местах, растет спрос на магазины, связь и общественный транспорт. Появляются новые пункты обслуживания, усиливается роль логистики и поставок.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связей с соседними территориями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район сильнее опирается на то, что привозят извне, и на связи с другими территориями. Это поддерживает занятость в торговле, доставке и обслуживании техники, даже если традиционные промыслы слабеют.
</a:t>
            </a:r>
            <a:endParaRPr lang="en-US" sz="957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0296" y="1627250"/>
            <a:ext cx="3149109" cy="2088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рабочие места при смене профиля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перехода от сельского хозяйства к промышленности и затем к услугам меняются тип работы, профессии и устойчивость занятости.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услугам чаще дает регулярную занятость и разнообразие профессий; в аграрной сфере заметна сезонность и зависимость от условий.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статистические данные и материалы школьного краеведения (формат без привязки к конкретному району).
</a:t>
            </a:r>
            <a:endParaRPr lang="en-US" sz="115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изменения хозяйства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пашни и рост заброшенных производственных зданий меняют ландшафт: появляются пустующие участки, складские площади и новые «паузы» в освоении земли. Это влияет на внешний облик района.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хозяйственная структура отражается и на среде обитания: меняются чистота воздуха, уровень шума, нагрузка на дороги и режим использования земель. Поэтому любые решения о развитии требуют экологической оценки.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промышленность сворачивается, часть загрязнений снижается, но возникают другие риски: деградация территории, необходимость уборки и восстановительных работ. Баланс между пользой и последствиями становится важнее.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и логистики увеличивает транспортные потоки, а расширение складов — нагрузку на инфраструктуру. Возникают новые требования к озеленению, контролю отходов и управлению трафиком.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нового профиля сегодня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перехода от ресурсов и кадров к отраслям и рабочим местам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и новая экономика района: основные различия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старом хозяйстве доходы чаще «колебались» вместе с урожаями и природными циклами. В современной модели больший вклад дают транспорт, связь и устойчивые каналы сбыта.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показателям видно: новая экономика менее чувствительна к погоде и дает больше видов занятости, потому что опирается на технику и инфраструктуру.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(обобщенная шкала признаков), без привязки к конкретным статистическим значениям; 2026 г.
</a:t>
            </a:r>
            <a:endParaRPr lang="en-US" sz="8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882" y="21911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57" y="21911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107" y="2204008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0202" y="2191175"/>
            <a:ext cx="238200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9240" y="21911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памяти о старом хозяйстве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0793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фотографии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из семейных альбомов показывают людей за работой, старые здания, форму одежды и инструменты. По деталям легко сравнить, чем занимались в разные годы и как выглядели рабочие места.
</a:t>
            </a:r>
            <a:endParaRPr lang="en-US" sz="985" dirty="0"/>
          </a:p>
        </p:txBody>
      </p:sp>
      <p:sp>
        <p:nvSpPr>
          <p:cNvPr id="11" name="Text 3"/>
          <p:cNvSpPr txBox="1"/>
          <p:nvPr/>
        </p:nvSpPr>
        <p:spPr>
          <a:xfrm>
            <a:off x="367425" y="2668725"/>
            <a:ext cx="14562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Краеведческий музей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экспозициях и фондах часто есть сведения о мастерских, промыслах и работе местных предприятий. Через экспонаты можно увидеть, какие занятия были «обычными» и как менялся быт жителей.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37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карты и планы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фиксируют, где были поля, дороги, заводы, складские места и торговые площади. Сравнивая их с современными схемами, можно восстановить последовательность изменений в хозяйственном устройстве.
</a:t>
            </a:r>
            <a:endParaRPr lang="en-US" sz="952" dirty="0"/>
          </a:p>
        </p:txBody>
      </p:sp>
      <p:sp>
        <p:nvSpPr>
          <p:cNvPr id="13" name="Text 5"/>
          <p:cNvSpPr txBox="1"/>
          <p:nvPr/>
        </p:nvSpPr>
        <p:spPr>
          <a:xfrm>
            <a:off x="54670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улиц и мест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Топонимы нередко сохраняют память о профессиях, предприятиях и местах торговли. Они помогают понять, какие отрасли оставили след в районе и как формировалась инфраструктура поселения.
</a:t>
            </a:r>
            <a:endParaRPr lang="en-US" sz="994" dirty="0"/>
          </a:p>
        </p:txBody>
      </p:sp>
      <p:sp>
        <p:nvSpPr>
          <p:cNvPr id="14" name="Text 6"/>
          <p:cNvSpPr txBox="1"/>
          <p:nvPr/>
        </p:nvSpPr>
        <p:spPr>
          <a:xfrm>
            <a:off x="723822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документы и рассказы жителей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документы и устные воспоминания дают контекст: почему предприятие открывалось или закрывалось, как менялись условия труда. Так складывается цельная картина хозяйственных перемен.
</a:t>
            </a:r>
            <a:endParaRPr lang="en-US" sz="97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знание хозяйственной истории важно сегодня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хозяйственного развития помогает понять, какие отрасли района устойчивы, а какие зависят от ресурсов, транспорта и спроса. Это делает планирование более осмысленным и снижает риск ошибок.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 связь экономики с природой, населением и инфраструктурой: почему поселения росли возле дорог, рек или сырьевых баз. Анализ прошлого помогает лучше читать «подсказки» в настоящем.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будущего района важны разнообразие отраслей, подготовка кадров и бережное использование территории. Учет экологических ограничений помогает выбирать решения, которые работают дольше и безопаснее для людей.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Хозяйственный профиль меняется вместе с обществом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района обычно проходит от местного производства и промыслов к более сложной экономике с промышленностью, транспортом и услугами. На изменения влияют природные условия, технологии, население и рынок, поэтому районы отличаются по профилю и темпу перестройки.
</a:t>
            </a:r>
            <a:endParaRPr lang="en-US" sz="9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2026-05-11T22:17:34Z</dcterms:created>
  <dcterms:modified xsi:type="dcterms:W3CDTF">2026-05-11T22:17:34Z</dcterms:modified>
</cp:coreProperties>
</file>