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jpeg"/><Relationship Id="rId13" Type="http://schemas.openxmlformats.org/officeDocument/2006/relationships/image" Target="../media/image-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идиомы с цветовыми словами: основные темы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 с цветами создают выразительные образы и представляют культурные смыслы.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идиом и роль цвета в языке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 — устойчивые выражения с переносным смыслом. Цветовые слова усиливают эмоциональную выразительность, обусловливая культурные ассоциации, связанные со страхом, радостью, статусом и другими социальными кодами.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2545450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цветовых символов на основе религиозных и фольклорных традиций, красный связывался с опасностью и кровью.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51372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Возрождения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значений цветов: синий приобрёл коннотации благородства, зелёный — ассоциации с природой и завистью.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668300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XVIII–XIX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бюрократических выражений, например, «red tape» — избыточные формальности.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82287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 цветовых идиом как повседневной и литературной речи с разнообразием смыслов и оттенков.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развития цветовых идиом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389574"/>
            <a:ext cx="1962000" cy="15615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3725" y="1389574"/>
            <a:ext cx="1962000" cy="156155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78200" y="1389574"/>
            <a:ext cx="1962000" cy="156155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22875" y="1389574"/>
            <a:ext cx="1962000" cy="156155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 с цветом «red»: употребление и примеры
</a:t>
            </a:r>
            <a:endParaRPr lang="en-US" sz="2700" dirty="0"/>
          </a:p>
        </p:txBody>
      </p:sp>
      <p:sp>
        <p:nvSpPr>
          <p:cNvPr id="1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7" name="Text 2"/>
          <p:cNvSpPr txBox="1"/>
          <p:nvPr/>
        </p:nvSpPr>
        <p:spPr>
          <a:xfrm>
            <a:off x="471500" y="3589200"/>
            <a:ext cx="1757100" cy="10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«red tape» относится к излишним формальностям и бумажной волоките, с которыми сталкиваются люди при оформлении документов и разрешений.
</a:t>
            </a:r>
            <a:endParaRPr lang="en-US" sz="900" dirty="0"/>
          </a:p>
        </p:txBody>
      </p:sp>
      <p:sp>
        <p:nvSpPr>
          <p:cNvPr id="18" name="Text 3"/>
          <p:cNvSpPr txBox="1"/>
          <p:nvPr/>
        </p:nvSpPr>
        <p:spPr>
          <a:xfrm>
            <a:off x="846575" y="3190125"/>
            <a:ext cx="13821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 tape: бюрократия и препятствия
</a:t>
            </a:r>
            <a:endParaRPr lang="en-US" sz="998" dirty="0"/>
          </a:p>
        </p:txBody>
      </p:sp>
      <p:sp>
        <p:nvSpPr>
          <p:cNvPr id="19" name="Text 4"/>
          <p:cNvSpPr txBox="1"/>
          <p:nvPr/>
        </p:nvSpPr>
        <p:spPr>
          <a:xfrm>
            <a:off x="2626075" y="3589200"/>
            <a:ext cx="1757100" cy="10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означает поймать кого-то на месте преступления, буквально — с окровавленными руками, подчёркивая явное доказательство вины.
</a:t>
            </a:r>
            <a:endParaRPr lang="en-US" sz="900" dirty="0"/>
          </a:p>
        </p:txBody>
      </p:sp>
      <p:sp>
        <p:nvSpPr>
          <p:cNvPr id="20" name="Text 5"/>
          <p:cNvSpPr txBox="1"/>
          <p:nvPr/>
        </p:nvSpPr>
        <p:spPr>
          <a:xfrm>
            <a:off x="3001150" y="3190125"/>
            <a:ext cx="13821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catch someone red-handed: уличить в преступлении
</a:t>
            </a:r>
            <a:endParaRPr lang="en-US" sz="887" dirty="0"/>
          </a:p>
        </p:txBody>
      </p:sp>
      <p:sp>
        <p:nvSpPr>
          <p:cNvPr id="21" name="Text 6"/>
          <p:cNvSpPr txBox="1"/>
          <p:nvPr/>
        </p:nvSpPr>
        <p:spPr>
          <a:xfrm>
            <a:off x="4780650" y="3589200"/>
            <a:ext cx="1757100" cy="10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обозначает отвлекающий манёвр или ложную информацию, которая отвлекает от главного вопроса или расследования.
</a:t>
            </a:r>
            <a:endParaRPr lang="en-US" sz="900" dirty="0"/>
          </a:p>
        </p:txBody>
      </p:sp>
      <p:sp>
        <p:nvSpPr>
          <p:cNvPr id="22" name="Text 7"/>
          <p:cNvSpPr txBox="1"/>
          <p:nvPr/>
        </p:nvSpPr>
        <p:spPr>
          <a:xfrm>
            <a:off x="5155725" y="3190125"/>
            <a:ext cx="13821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 herring: ложное следование
</a:t>
            </a:r>
            <a:endParaRPr lang="en-US" sz="1098" dirty="0"/>
          </a:p>
        </p:txBody>
      </p:sp>
      <p:sp>
        <p:nvSpPr>
          <p:cNvPr id="23" name="Text 8"/>
          <p:cNvSpPr txBox="1"/>
          <p:nvPr/>
        </p:nvSpPr>
        <p:spPr>
          <a:xfrm>
            <a:off x="6935225" y="3589200"/>
            <a:ext cx="1757100" cy="10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цвет в идиомах традиционно ассоциируется с тревогой, предупреждением и нестандартным поведением, привлекая внимание.
</a:t>
            </a:r>
            <a:endParaRPr lang="en-US" sz="900" dirty="0"/>
          </a:p>
        </p:txBody>
      </p:sp>
      <p:sp>
        <p:nvSpPr>
          <p:cNvPr id="24" name="Text 9"/>
          <p:cNvSpPr txBox="1"/>
          <p:nvPr/>
        </p:nvSpPr>
        <p:spPr>
          <a:xfrm>
            <a:off x="7310300" y="3190125"/>
            <a:ext cx="13821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как символ опасности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 с цветом «blue»: значение и применение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обозначает события, происходящие очень редко, словно буквально раз в несколько лет — метафора уникальности и необычности.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Once in a blue moon: крайне редко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указывает на благородное или знатное происхождение, подчёркивая социальный статус и элитарность носителя.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Blue blood: аристократическое происхождение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описывает что-то происходящее внезапно, без предупреждения и подготовки, создавая эффект неожиданности.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 of the blue: внезапно и неожиданно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 с цветом «green»: повседневные примеры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описывает сильное чувство зависти, визуализируя эмоцию через цвет, традиционно связанный с этим состоянием.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Green with envy: зелёный от зависти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характеризует человека, обладающего талантом к садоводству и растительному уходу.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have a green thumb: умение выращивать растения
</a:t>
            </a:r>
            <a:endParaRPr lang="en-US" sz="1139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отражает склонность считать, что у других людей ситуация лучше, чем у себя, подчеркивая неуверённость и неудовлетворённость.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grass is always greener on the other side: чужая жизнь лучше
</a:t>
            </a:r>
            <a:endParaRPr lang="en-US" sz="113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1123"/>
            <a:ext cx="4118400" cy="19586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8793" y="2821123"/>
            <a:ext cx="4118400" cy="19586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цвет в идиомах: страх и предупреждение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57800" y="1838425"/>
            <a:ext cx="41184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описывает человека, проявляющего малодушие и боящегося рисковать или стоять за себя.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7800" y="1433850"/>
            <a:ext cx="411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Yellow-bellied: проявление трусости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58793" y="1838425"/>
            <a:ext cx="41184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распространена в спортивном контексте, означая официальное предупреждение за нарушение правил, что подчёркивает элемент осторожности.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658793" y="1433850"/>
            <a:ext cx="411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get the yellow card: предупреждение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цвет в идиоматике: невинность и абсурд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обозначает ложь, которая делается во благо или для предотвращения вреда, её считают невинной.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White lie: безобидная ложь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описывает ценный, но тяжёлый или ненужный подарок, который становится обузой для владельца.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White elephant: дорогой, но бесполезный предмет
</a:t>
            </a:r>
            <a:endParaRPr lang="en-US" sz="1176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передаёт образ человека с необычно бледной кожей, вызванной испугом, болью или шоком.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white as a sheet: бледность от страха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Чёрный цвет в идиомах: исключение и выгода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обозначает человека, который выделяется негативно среди группы, часто по причине неординарного поведения.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Black sheep: «паршивая овца» в коллективе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характеризует полное отключение сознания или электричества, акцентируя внезапность и критичность ситуации.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Blackout: внезапная потеря сознания или света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описывает ситуацию, когда человек или организация имеет положительный баланс и не несёт убытков.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be in the black: финансовая стабильность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Универсальность и уникальность цветовых идиом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цветовые идиомы близки по смыслу в английском и других языках, отражая общие культурные концепты и образы.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ряд выражений уникален, формируя специфические национальные культурные оттенки и символику цвета.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цвета в идиомах варьируется: например, зелёный в английском связан с завистью, в других культурах — с юностью и обновлением.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875582"/>
            <a:ext cx="3765900" cy="22152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английских и русских идиом с цветами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демонстрирует соответствие английских идиом с цветами и их русских аналогов, а также анализ культурных отличий и особенностей употребления.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идиомы имеют прямые русские эквиваленты, но нюансы значения и употребления часто различаются в зависимости от культурного контекста.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Dictionary, Мультитран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00" y="1424527"/>
            <a:ext cx="4116600" cy="15477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150" y="1424527"/>
            <a:ext cx="4116600" cy="15477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Фиолетовый цвет: редкость и власть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510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«born to the purple» означает рождение в знатной семье или королевской крови. Она подчёркивает исключительность происхождения, ассоциированного с властью и благородством.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8635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Born to the purple: символ королевской принадлежности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3595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"purple patch" описывает удачные периоды в жизни или деятельности, когда всё складывается особенно успешно. Термин подчёркивает редкость таких моментов и их яркость среди обыденности.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07720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Purple patch: периоды вдохновения и успеха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Коричневый цвет: скромность и социальные нюансы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«brown-nose» обозначает человека, который льстит или подлизывается ради выгоды, что несёт негативный оттенок социальной конформности.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«brown study» описывает глубокое задумчивое состояние, сопровождаемое отрешённостью и подавленностью, отражая некоторое отчуждение.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Коричневый в идиомах символизирует простоту, незаметность и одновременно может намекать на негативные социальные поведения или отсутствие самостоятельности.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Серый цвет: неоднозначность и зрелость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«grey area» описывает ситуацию, где отсутствуют чёткие грани или однозначные решения. Это подчеркивает необходимость дополнительного анализа и осторожности в интерпретации.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Grey area — пространство неопределённости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«to go grey» означает естественное поседение волос с возрастом или вызванное стрессом, символизируя процесс взросления, накопление опыта и мудрости.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go grey — признак взросления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«grey matter» метафорически обозначает мозг или умственные способности человека, акцентируя интеллектуальные ресурсы и рациональное мышление.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Grey matter — символ интеллекта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цветовых идиом в англоязычных СМИ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и чёрный цвета доминируют в медиапространстве, что отражает их эмоциональную насыщенность и культурную значимость.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британской прессы, 2014–2024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идиом с красным и чёрным связана с их яркими ассоциациями опасности, власти и социального статуса.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Метафорическая сила цвета в идиомах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обладают универсальной способностью вызывать эмоциональные и визуальные образы, усиливая выразительность речи и создавая яркие культурные ассоциации у носителей языка.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цветовых образов позволяет лаконично передавать сложные идеи и психологические состояния, экономя языковые ресурсы и облегчая понимание.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использовании цветовых идиом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Буквальный перевод идиом без учёта культурного контекста часто приводит к недопониманию и искажению смысла выражения.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применение идиом в неподходящих ситуациях снижает эффективность коммуникации и вызывает недоверие у собеседников.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значений идиом по созвучию приводит к ошибкам в толковании и делает речь менее точной и выразительной.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ошибки в конструкциях идиом типичны у изучающих язык и требуют особого внимания для правильного усвоения.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понимания цветовой идиомы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руководство по расшифровке и применению идиом с цветами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" y="0"/>
            <a:ext cx="3757166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50100" y="360000"/>
            <a:ext cx="4834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цветовых идиом для изучающих английский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4475700" y="192525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цветовых идиом расширяет словарный запас и помогает понимать нюансы живой английской речи, улучшая коммуникацию с носителями языка.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475700" y="362010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таких идиом способствует развитию межкультурной компетенции, предотвращая типичные ошибки перевода и делая речь учащегося более естественной.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00" y="459750"/>
            <a:ext cx="3910500" cy="42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43500" y="360000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цветовых идиом в английской речи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143500" y="3240000"/>
            <a:ext cx="35910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Цветовые идиомы насыщают английский язык выразительностью, отражают культурные традиции и способствуют развитию навыков понимания переносных значений, важны для успешной коммуникации и межкультурного взаимодействия.
</a:t>
            </a:r>
            <a:endParaRPr lang="en-US" sz="16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2026-05-07T22:00:52Z</dcterms:created>
  <dcterms:modified xsi:type="dcterms:W3CDTF">2026-05-07T22:00:52Z</dcterms:modified>
</cp:coreProperties>
</file>