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научный текст помогает узнавать и понимать мир.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вокруг нас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научные тексты каждый день: в учебниках, словарях, энциклопедиях и познавательных статьях. Они помогают школьнику быстро узнать главное о природе, языке, животных и явлениях без 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научного текста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нужен для того, чтобы сообщать точные сведения. В нём рассказывают о фактах, признаках, названиях и причинах, а не придумывают события.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опирается на наблюдения, учебные материалы и проверенные данные. Поэтому читатель получает сведения, которым можно доверять и которые легко проверить.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понять тему и запомнить главное. Он не отвлекает лишними подробностями, а ведёт читателя к ясному и точному выводу.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как природное явление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покрывается облаками, и из них выпадают капли воды. Дождь помогает растениям, наполняет лужи и охлаждает воздух. Здесь важны точные сведения: что происходит, почему это бывает и какую пользу приносит природе.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сказке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дождик надел серебряный плащ и отправился гулять по крышам. Он тихо постучал в окно и попросил детей открыть ему дверь. В этом тексте есть образ, настроение и выдумка, а не научное объяснение.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текста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выдаёт научный текст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выбираются так, чтобы назвать предмет или явление без путаницы. Автор пишет именно то, что известно, а не то, что просто кажется интересным.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располагаются по порядку: от темы к подробностям и выводу. Читателю легко следить за ходом рассуждения и не теряться между строк.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нет лишних эмоций и восклицаний. Он объясняет спокойно, как настоящий помощник-справочник, который никуда не торопится.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мыслями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«потому что», «например», «значит» и «поэтому» показывают связь между частями текста. Благодаря им объяснение звучит понятно и аккуратно.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текста помогают быстро увидеть тему, основную мысль и итог.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нужны, чтобы называть предметы и явления точно, без путаницы. В учебном тексте они особенно важны, потому что делают объяснение ясным и коротким.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тема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научный текст начинается с названия. Оно подсказывает, о чём пойдёт речь, и помогает читателю сразу настроиться на нужную тему.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главные сведения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сообщает важные факты и объясняет их по порядку. В конце появляется короткий вывод, который собирает всё сказанное в одну понятную мысль.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начало текста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научного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решает, о чём будет рассказывать текст: о растении, погоде, животном или другом явлении. Тема задаёт направление всей работе.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сведений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ищет факты в книгах, учебниках, наблюдениях и опытах. Здесь важно брать только проверенную информацию.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Отбор главного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собранного материала выбираются самые нужные сведения. Всё лишнее, смешное и случайное убирается, чтобы не отвлекать читателя.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Порядок и завершение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факты располагаются последовательно, а в конце появляется вывод. Так текст становится ясным, коротким и удобным для чтения.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научный текст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заголовка к смыслу: сначала читаем, затем выделяем главное и делаем вывод.
</a:t>
            </a:r>
            <a:endParaRPr lang="en-US" sz="263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подсказывает, что это за предмет или явление. Читатель узнаёт точное название и понимает, о чём вообще идёт речь.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разобраться, из чего всё состоит и как устроено. Так легче представить объект не по догадке, а по фактам.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объясняет, где это встречается и как связано с жизнью вокруг нас. После этого тема перестаёт быть скучной и становится понятной.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вопрос, почему так происходит. Благодаря этому читатель не просто запоминает сведения, а начинает думать как маленький исследователь.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помогает задавать научный текст
</a:t>
            </a:r>
            <a:endParaRPr lang="en-US" sz="211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скрытый помощник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находится под землёй и удерживает растение в почве. Через него растение получает воду и нужные вещества. Если бы корень умел говорить, он бы первым попросил лейку и терпение.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стебель и цветок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поднимает растение вверх и помогает ему держать листья. Листья участвуют в питании растения, а цветок помогает появлению новых семян. Каждая часть выполняет свою важную работу.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Растение: что можно узнать по частям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короткое научное сообщение
</a:t>
            </a:r>
            <a:endParaRPr lang="en-US" sz="242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тему: что именно ты рассказываешь — о растении, явлении, животном или предмете. Читатель сразу должен понять, о чём пойдёт речь.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подбери несколько точных фактов. Пиши только то, что можно проверить, и располагай сведения по порядку: от общего к частному или от начала к выводу.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сделай короткий вывод. Не добавляй фантазии, шутки и лишние подробности: в научном сообщении главное — точность, ясность и спокойный тон.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текст научным
</a:t>
            </a:r>
            <a:endParaRPr lang="en-US" sz="268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«состоит», «является», «обладает» и «помогает» показывают действие или признак без лишних украшений. Они делают сообщение ясным и понятным.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даты, названия частей и объектов помогают говорить точно. Такой текст не путает читателя, а спокойно сообщает проверенные сведения.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наблюдений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«наблюдается», «выделяется», «происходит» помогают описывать явления как исследователь. Благодаря им текст звучит серьёзно и по-деловому.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определения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даёт короткое определение, смысл слова становится ясным сразу. Это особенно важно, чтобы не перепутать похожие понятия и термины.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заголовок и первые предложения: они часто подсказывают тему. Потом найди слова, которые повторяются, и отметь признаки, факты и вывод, а остальное отложи в сторону.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задавать себе вопрос: что здесь самое важное? Если убрать подробности, в тексте должен остаться главный смысл. Тогда читать становится легче, а голова работает как маленький детектив.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главное в научном тексте
</a:t>
            </a:r>
            <a:endParaRPr lang="en-US" sz="265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научном тексте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сведения мешают понять тему. Если автор путает факты или называет предмет неправильно, читатель получает неверную информацию и начинает сомневаться в всём тексте.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тоже мешают. Когда мысль растягивается, как резинка, её трудно удержать. В научном тексте лучше писать коротко, ясно и по порядку.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эмоции и выдумка отвлекают от главного. Научный текст не должен удивлять сказочными событиями или слишком яркими чувствами — ему больше подходит спокойный тон.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терминах делает текст неточным. Поэтому полезно проверять слова по учебнику, словарю или надёжному источнику. Тогда сообщение остаётся верным и понятным.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993" y="1160879"/>
            <a:ext cx="343286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в школьной жизни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объяснениях научный текст помогает понять, как устроены слова и предложения. Он учит замечать признаки и запоминать понятия без лишней путаницы.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предмете научные тексты рассказывают о природе, растениях, животных и погоде. Они помогают узнавать новое и связывать слова с реальными объектами вокруг нас.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и кратких пояснениях научный стиль нужен для точности. Он помогает понять, что делать, и не перепутать шаги решения, как в аккуратной инструкции.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 и справках научный текст объясняет, как действовать безопасно и последовательно. Это удобно: всё ясно, по пунктам, без лишних слов и догадок.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записываем, делаем вывод
</a:t>
            </a:r>
            <a:endParaRPr lang="en-US" sz="257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тает лёд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лежит кубик льда. Через несколько минут он становится меньше и превращается в воду. Ученики записывают: наблюдение — лёд тает, результат — появилась вода, вывод — тепло изменяет состояние вещества.
</a:t>
            </a:r>
            <a:endParaRPr lang="en-US" sz="111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тянется к свету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стаканчике с землёй появляется маленький росток. День за днём он становится выше и поворачивается к окну. В записи можно отметить наблюдение, результат и вывод о том, что растению нужен свет.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меняется в течение дня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тень длинная, днём она становится короче, а вечером опять тянется в сторону. Это удобный опыт для класса. Он показывает, что положение Солнца влияет на длину и направление тени.
</a:t>
            </a:r>
            <a:endParaRPr lang="en-US" sz="117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записываем, делаем вывод
</a:t>
            </a:r>
            <a:endParaRPr lang="en-US" sz="257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научный текст полезен читателю
</a:t>
            </a:r>
            <a:endParaRPr lang="en-US" sz="2767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даёт точные знания без догадок. Читатель узнаёт, что именно происходит, из чего состоит предмет и какие у него признаки, а не гадает наугад, как на перемене.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учит сравнивать и замечать важное. Когда ребёнок видит факты и определения, ему легче отличить похожие объекты и понять, чем они отличаются друг от друга.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помогает задавать умные вопросы и делать выводы. После чтения хочется не просто закрыть книгу, а ещё раз взглянуть на мир внимательнее.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точные факты, названия и определения, это хороший знак. Научный текст говорит спокойно и не старается удивить выдумкой.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порядок: сначала тема, потом объяснение, затем вывод. Такой текст идёт шаг за шагом, чтобы читателю было удобно следить за мыслью.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примеры и слова-связки тоже подсказывают научный стиль. Они помогают объяснить тему ясно и без лишних украшений, как аккуратные таблички на тропинке.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много сказочных событий, сильных чувств и фантазии, это уже другой жанр. Значит, перед тобой не научный текст, а что-то более выдуманное.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 узнать научный текст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текст: просто, точно, полезно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помогает узнавать мир по-настоящему: точно, по порядку и без выдумки. Если замечать термины, факты и выводы, любой такой текст станет понятным и интересным.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2026-05-21T22:04:04Z</dcterms:created>
  <dcterms:modified xsi:type="dcterms:W3CDTF">2026-05-21T22:04:04Z</dcterms:modified>
</cp:coreProperties>
</file>