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E. Geld ausgeben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покупках, тратах и карманных деньгах по-немецки.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 повседневной речи на немецком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денег помогает описывать знакомые ситуации: покупки, сдачу, цену и карманные расходы. На уроке удобно тренировать простые фразы и короткие диалоги, которые пригодятся в магазине, в школе и в обычной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83458"/>
            <a:ext cx="384900" cy="34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600565"/>
            <a:ext cx="384900" cy="307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 теме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Taschengeld помогает говорить о сумме, которую подросток получает регулярно. С ним легко строить фразы о планировании покупок, накоплениях и выборе между нужным и желаемым.
</a:t>
            </a:r>
            <a:endParaRPr lang="en-US" sz="1019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kaufen и bezahlen описывают сам процесс покупки: выбрать товар, подойти к кассе и расплатиться. Это основа для коротких диалогов в магазине и простых письменных заданий.
</a:t>
            </a:r>
            <a:endParaRPr lang="en-US" sz="1150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sparen и verdienen показывают, как деньги не только тратят, но и сохраняют. Они нужны, чтобы объяснять цель накоплений и обсуждать, почему иногда лучше подождать.
</a:t>
            </a:r>
            <a:endParaRPr lang="en-US" sz="1165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billig и teuer сразу помогают сравнивать товары. С ними ученики учатся выражать отношение к цене и делать более осознанный выбор при покупке.
</a:t>
            </a:r>
            <a:endParaRPr lang="en-US" sz="1185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Geld ausgeben, zu viel ausgeben, mit Bargeld bezahlen и mit Karte bezahlen делают речь точнее. Они подходят для чтения, устных ответов и небольших ситуаций из повседневной жизни.
</a:t>
            </a:r>
            <a:endParaRPr lang="en-US" sz="10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128588"/>
            <a:ext cx="3432300" cy="186757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для разговора о покупках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кратко и ясно говорить о деньгах, цене и покупке.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позволяет строить короткие, понятные высказывания о тратах и покупках.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немецкого языка для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расходов подростка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подростки обычно тратят деньги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 диаграмме помогают связать жизненные расходы с немецкой лексикой и быстро запомнить категории.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деньги уходят на еду и досуг, а накопления обычно самые маленькие, хотя они особенно важны для крупных покупок.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выражаются желания и необходимость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brauchen и nötig помогают показать, что вещь действительно нужна. Так ученик может объяснить, почему покупка важна для школы, для учёбы или для повседневной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möchten и wollen выражают желание, но не всегда необходимость. Это полезно, когда нужно честно сказать: вещь нравится, но без неё можно обойтись.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нужного и желаемого учит обосновывать выбор: Ich brauche ein Heft. Ich möchte ein neues Spiel. Это делает речь точнее и помогает рассуждать о тратах.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перед покупкой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ученик может принять решение о покупке и проговорить его по-немецки.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покупательский выбор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плакат у полки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останавливается у витрины и видит большой плакат с акцией. Красные буквы, крупная скидка и знакомая марка сразу привлекают внимание. Но рядом стоит похожий товар без рекламы, и он заметно дешевле.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Скидка, которая привлекает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ценнике написано Angebot, и товар кажется очень выгодным. Покупатель быстро решает взять его, не сравнив состав и размер упаковки. Так реклама может подталкивать к покупке, даже если вещь не самая нужная.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не только по внешнему виду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на вид продукта стоят по-разному из-за бренда и оформления. Ученик сравнивает цену и понимает, что реклама не всегда показывает качество. Иногда полезнее выбрать не самый заметный, а самый подходящий вариант.
</a:t>
            </a:r>
            <a:endParaRPr lang="en-US" sz="9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цены и качества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товара может зависеть не только от качества, но и от бренда, упаковки и места продажи. Поэтому важно смотреть на der Preis и die Qualität одновременно.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товары словами billiger als, teurer als и genauso gut wie. Такие модели помогают объяснить свой выбор ясно и коротко.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самый дешёвый вариант оказывается выгодным. Если вещь быстро ломается или в упаковке меньше товара, экономия только кажется реальной.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стоит учитывать auch die Menge und das Haltbarkeitsdatum. Тогда решение будет более разумным и опора на рекламу станет слабее.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сравнения цены за единицу товара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выгоднее: маленькая или большая упаковка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размер упаковки влияет на стоимость одной единицы товара и помогает сравнивать покупки точнее.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упаковка часто выгоднее по цене за единицу, если товар покупают регулярно. Но окончательный выбор зависит от срока хранения и реальной потребности.
</a:t>
            </a:r>
            <a:endParaRPr lang="en-US" sz="11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 накопления как часть финансового планирования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Получаем 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доход: карманные деньги, подарки или другие небольшие поступления. По-немецки это die Einnahmen. Важно заранее понять, какая сумма реально есть в распоряжении.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Планируем расходы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деньги распределяют по категориям: нужное, желаемое и отложенное. Так появляется das Budget. Этот шаг помогает не потратить всё сразу и избегать лишних покупок.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Откладываем на цель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часть суммы сохраняют для будущей покупки. По-немецки это sparen für ein Ziel. Накопления учат терпению и позволяют купить более дорогую вещь позже.
</a:t>
            </a:r>
            <a:endParaRPr lang="en-US" sz="11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849648"/>
            <a:ext cx="3432300" cy="3937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8 класса; обобщённая модель семейного бюджета.
</a:t>
            </a:r>
            <a:endParaRPr lang="en-US" sz="79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месячного бюджета семьи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поступления и расходы нужно учитывать в первую очередь, а какие можно варьировать в течение месяца.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покрывают обязательные траты, затем распределяют переменные расходы. Если их не учитывать, денег до конца месяца может не хватить.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57376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69351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806326"/>
            <a:ext cx="450000" cy="4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538301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покупке в интернете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сайт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интернет-магазин имеет понятный адрес, контакты и условия заказа. Если сайт выглядит подозрительно, лучше не продолжать покупку и не вводить личные данные.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 опасные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низкая цена, давление срочностью и просьба перевести деньги на личную карту часто указывают на риск. Такие предложения требуют особой осторожности.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отзывы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помогают понять, как магазин работает на практике: вовремя ли отправляет товар, соответствует ли описание реальности и как решаются спорные вопросы.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доставку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оплатой важно проверить сроки, стоимость и условия получения заказа. По-немецки это die Lieferung; без этой информации легко ошибиться с выбором.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правила возврата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не подошла, нужно знать, как оформить die Rückgabe. Понятные правила возврата делают онлайн-покупку безопаснее и спокойнее.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бюджета для подростка.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и необязательные расходы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доля накоплений полезна: она создаёт запас на более крупную покупку и снижает риск спонтанных трат.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расходы занимают основную часть бюджета, но регулярные накопления остаются важными. Баланс между нужным, желаемым и отложенным делает план реалистичным.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 немецкоязычных странах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Германии, Австрии и других странах еврозоны используют евро. В речи и на ценниках часто встречаются слова Euro, Cent, Preis и Wechselgeld, поэтому их важно узнавать сразу.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цен нужно помнить, что в немецком языке десятичную часть обычно отделяют запятой: 2,50 €. Это помогает правильно понимать стоимость товара в магазине и не путать число с целой суммой.
</a:t>
            </a:r>
            <a:endParaRPr lang="en-US" sz="10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kostet das? — Вопрос о цене помогает быстро начать разговор и узнать стоимость товара без длинных объяснений.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möchte das kaufen. — Эта фраза показывает намерение купить вещь и подходит для вежливого общения с продавцом.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 диалога в магазине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Haben Sie das in einer anderen Größe? — Так спрашивают о другом размере, если одежда или обувь не подходит сразу.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ist zu teuer. Kann ich mit Karte bezahlen? — Эти фразы позволяют отказаться от покупки или уточнить удобный способ оплаты.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покупки в магазине на немецком 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 короткими репликами, которые помогают отработать реальную ситуацию покупки.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для обсуждения факторов потребления.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траты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поведение подростка часто воздействуют не только цена и нужда, но и эмоциональные причины: желание быть как друзья или купить вещь сразу.
</a:t>
            </a:r>
            <a:endParaRPr lang="en-US" sz="110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 реклама оказывают сильнейшее влияние, потому что создают ощущение выгоды. Значит, перед покупкой стоит делать паузу и проверять реальную необходимость.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обращении с деньгами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покупать без списка и без сравнения цен. В таком случае легко потратить больше, чем планировалось, и быстро остаться без денег.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доверять любой акции или скидке. Не каждая выгодная вывеска действительно помогает сэкономить, поэтому важно не терять внимание и считать сдачу.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откладывать ничего на будущее. Без накоплений трудно купить более дорогую вещь позже, а выражения nicht genug Geld и nicht sparen становятся особенно актуальными.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деньги, выбор и ответственность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Geld ausgeben показывает, как говорить о покупках, ценах и бюджете по-немецки и одновременно учит разумно обращаться с деньгами в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2026-05-25T02:48:52Z</dcterms:created>
  <dcterms:modified xsi:type="dcterms:W3CDTF">2026-05-25T02:48:52Z</dcterms:modified>
</cp:coreProperties>
</file>